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72" r:id="rId2"/>
    <p:sldId id="294" r:id="rId3"/>
    <p:sldId id="259" r:id="rId4"/>
    <p:sldId id="261" r:id="rId5"/>
    <p:sldId id="262" r:id="rId6"/>
    <p:sldId id="276" r:id="rId7"/>
    <p:sldId id="291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646"/>
    <a:srgbClr val="F2EB72"/>
    <a:srgbClr val="486753"/>
    <a:srgbClr val="1C5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1F2E52-4530-4768-8954-EA0C3C9315C8}" v="25" dt="2022-08-30T05:29:06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C690D-D92A-4324-A2EA-28BD53E14A7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B4CC8F-639E-4082-9530-1DF3EB532436}">
      <dgm:prSet/>
      <dgm:spPr/>
      <dgm:t>
        <a:bodyPr/>
        <a:lstStyle/>
        <a:p>
          <a:r>
            <a:rPr lang="es-ES" dirty="0"/>
            <a:t>- Los Principios Cooperativos son lineamientos mediante los cuales las cooperativas ponen en práctica sus valores.</a:t>
          </a:r>
          <a:endParaRPr lang="en-US" dirty="0"/>
        </a:p>
      </dgm:t>
    </dgm:pt>
    <dgm:pt modelId="{73F6F8E3-8FF6-4CA5-86A1-F3EFE2AD2179}" type="parTrans" cxnId="{08EECB21-6229-4E10-B98B-9D500EF50B18}">
      <dgm:prSet/>
      <dgm:spPr/>
      <dgm:t>
        <a:bodyPr/>
        <a:lstStyle/>
        <a:p>
          <a:endParaRPr lang="en-US"/>
        </a:p>
      </dgm:t>
    </dgm:pt>
    <dgm:pt modelId="{B9D70906-9FFE-42EC-84BF-F36CF018C3DB}" type="sibTrans" cxnId="{08EECB21-6229-4E10-B98B-9D500EF50B18}">
      <dgm:prSet/>
      <dgm:spPr/>
      <dgm:t>
        <a:bodyPr/>
        <a:lstStyle/>
        <a:p>
          <a:endParaRPr lang="en-US"/>
        </a:p>
      </dgm:t>
    </dgm:pt>
    <dgm:pt modelId="{1B92DDA6-F919-4676-950A-9BE6066F8C42}" type="pres">
      <dgm:prSet presAssocID="{6A6C690D-D92A-4324-A2EA-28BD53E14A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2BCB59-C536-47FD-8F1E-E8054E98E5BF}" type="pres">
      <dgm:prSet presAssocID="{7AB4CC8F-639E-4082-9530-1DF3EB532436}" presName="hierRoot1" presStyleCnt="0"/>
      <dgm:spPr/>
    </dgm:pt>
    <dgm:pt modelId="{0653106F-60D5-4DCA-8A80-CF75A055CB9D}" type="pres">
      <dgm:prSet presAssocID="{7AB4CC8F-639E-4082-9530-1DF3EB532436}" presName="composite" presStyleCnt="0"/>
      <dgm:spPr/>
    </dgm:pt>
    <dgm:pt modelId="{62FCAE0D-BE71-4413-A324-BB58B1A816EE}" type="pres">
      <dgm:prSet presAssocID="{7AB4CC8F-639E-4082-9530-1DF3EB532436}" presName="background" presStyleLbl="node0" presStyleIdx="0" presStyleCnt="1"/>
      <dgm:spPr/>
    </dgm:pt>
    <dgm:pt modelId="{32F6A2D1-C4C9-4DC5-919E-96C85865DA76}" type="pres">
      <dgm:prSet presAssocID="{7AB4CC8F-639E-4082-9530-1DF3EB532436}" presName="text" presStyleLbl="fgAcc0" presStyleIdx="0" presStyleCnt="1" custLinFactNeighborX="-25136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A1141F-2692-44AB-B816-777C30F63D1A}" type="pres">
      <dgm:prSet presAssocID="{7AB4CC8F-639E-4082-9530-1DF3EB532436}" presName="hierChild2" presStyleCnt="0"/>
      <dgm:spPr/>
    </dgm:pt>
  </dgm:ptLst>
  <dgm:cxnLst>
    <dgm:cxn modelId="{C99F9ACA-9874-4BA6-80FA-A7E035EE235D}" type="presOf" srcId="{6A6C690D-D92A-4324-A2EA-28BD53E14A7A}" destId="{1B92DDA6-F919-4676-950A-9BE6066F8C42}" srcOrd="0" destOrd="0" presId="urn:microsoft.com/office/officeart/2005/8/layout/hierarchy1"/>
    <dgm:cxn modelId="{ADA94BF4-95D6-45D6-B4ED-7C0CA6D28B31}" type="presOf" srcId="{7AB4CC8F-639E-4082-9530-1DF3EB532436}" destId="{32F6A2D1-C4C9-4DC5-919E-96C85865DA76}" srcOrd="0" destOrd="0" presId="urn:microsoft.com/office/officeart/2005/8/layout/hierarchy1"/>
    <dgm:cxn modelId="{08EECB21-6229-4E10-B98B-9D500EF50B18}" srcId="{6A6C690D-D92A-4324-A2EA-28BD53E14A7A}" destId="{7AB4CC8F-639E-4082-9530-1DF3EB532436}" srcOrd="0" destOrd="0" parTransId="{73F6F8E3-8FF6-4CA5-86A1-F3EFE2AD2179}" sibTransId="{B9D70906-9FFE-42EC-84BF-F36CF018C3DB}"/>
    <dgm:cxn modelId="{A836567C-6024-4137-A163-A65707DB9D87}" type="presParOf" srcId="{1B92DDA6-F919-4676-950A-9BE6066F8C42}" destId="{EE2BCB59-C536-47FD-8F1E-E8054E98E5BF}" srcOrd="0" destOrd="0" presId="urn:microsoft.com/office/officeart/2005/8/layout/hierarchy1"/>
    <dgm:cxn modelId="{4A6F70A8-F437-4B14-8510-58D4EAB14AC6}" type="presParOf" srcId="{EE2BCB59-C536-47FD-8F1E-E8054E98E5BF}" destId="{0653106F-60D5-4DCA-8A80-CF75A055CB9D}" srcOrd="0" destOrd="0" presId="urn:microsoft.com/office/officeart/2005/8/layout/hierarchy1"/>
    <dgm:cxn modelId="{66823175-2698-45D2-9102-8339340424E2}" type="presParOf" srcId="{0653106F-60D5-4DCA-8A80-CF75A055CB9D}" destId="{62FCAE0D-BE71-4413-A324-BB58B1A816EE}" srcOrd="0" destOrd="0" presId="urn:microsoft.com/office/officeart/2005/8/layout/hierarchy1"/>
    <dgm:cxn modelId="{4545E05C-7CE2-4D10-8190-3852EC2EF05C}" type="presParOf" srcId="{0653106F-60D5-4DCA-8A80-CF75A055CB9D}" destId="{32F6A2D1-C4C9-4DC5-919E-96C85865DA76}" srcOrd="1" destOrd="0" presId="urn:microsoft.com/office/officeart/2005/8/layout/hierarchy1"/>
    <dgm:cxn modelId="{10D808DA-9F61-4789-B025-0F5055820A7B}" type="presParOf" srcId="{EE2BCB59-C536-47FD-8F1E-E8054E98E5BF}" destId="{7EA1141F-2692-44AB-B816-777C30F63D1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4F3069-9F96-47B5-A244-4952CBD89D2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AA24B7C-EF0E-449A-9945-6A04BB5EA97B}">
      <dgm:prSet/>
      <dgm:spPr/>
      <dgm:t>
        <a:bodyPr/>
        <a:lstStyle/>
        <a:p>
          <a:r>
            <a:rPr lang="es-SV" dirty="0">
              <a:solidFill>
                <a:srgbClr val="FFFF00"/>
              </a:solidFill>
            </a:rPr>
            <a:t>Adhesión libre y voluntaria</a:t>
          </a:r>
          <a:endParaRPr lang="en-US" dirty="0">
            <a:solidFill>
              <a:srgbClr val="FFFF00"/>
            </a:solidFill>
          </a:endParaRPr>
        </a:p>
      </dgm:t>
    </dgm:pt>
    <dgm:pt modelId="{4EFA8C48-AE65-4938-A97A-FFBE5ED5CC95}" type="parTrans" cxnId="{9368F754-533B-4C5A-921E-4ABB2678056A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7B7BB3A0-791D-4628-B480-9FA0E1B643B7}" type="sibTrans" cxnId="{9368F754-533B-4C5A-921E-4ABB2678056A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69EF211E-44F5-424F-B107-065FD852AA2B}">
      <dgm:prSet/>
      <dgm:spPr/>
      <dgm:t>
        <a:bodyPr/>
        <a:lstStyle/>
        <a:p>
          <a:r>
            <a:rPr lang="es-SV" dirty="0">
              <a:solidFill>
                <a:srgbClr val="FFFF00"/>
              </a:solidFill>
            </a:rPr>
            <a:t>Participación democrática de los miembros</a:t>
          </a:r>
          <a:endParaRPr lang="en-US" dirty="0">
            <a:solidFill>
              <a:srgbClr val="FFFF00"/>
            </a:solidFill>
          </a:endParaRPr>
        </a:p>
      </dgm:t>
    </dgm:pt>
    <dgm:pt modelId="{3F2351DD-8C66-4809-80CE-5FD2B632ABC2}" type="parTrans" cxnId="{EDA65BA8-3BFE-4AD0-A5DB-5F03C0D425A6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04973252-4ACC-466F-8B90-3A02AFFF767E}" type="sibTrans" cxnId="{EDA65BA8-3BFE-4AD0-A5DB-5F03C0D425A6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FDFB0939-A4B1-4190-A9EE-EB86B0E34255}">
      <dgm:prSet/>
      <dgm:spPr/>
      <dgm:t>
        <a:bodyPr/>
        <a:lstStyle/>
        <a:p>
          <a:r>
            <a:rPr lang="es-SV" dirty="0">
              <a:solidFill>
                <a:srgbClr val="FFFF00"/>
              </a:solidFill>
            </a:rPr>
            <a:t>Participación económica de los miembros</a:t>
          </a:r>
          <a:endParaRPr lang="en-US" dirty="0">
            <a:solidFill>
              <a:srgbClr val="FFFF00"/>
            </a:solidFill>
          </a:endParaRPr>
        </a:p>
      </dgm:t>
    </dgm:pt>
    <dgm:pt modelId="{D01A808B-2064-4171-B904-B407F56605C8}" type="parTrans" cxnId="{180C98E3-CB0C-4454-93B9-3C0DC4BD8387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607D701D-2B59-405B-98B2-78E55D462CCD}" type="sibTrans" cxnId="{180C98E3-CB0C-4454-93B9-3C0DC4BD8387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8E1D2081-8E8A-4F9C-914F-E9BE032A12A2}">
      <dgm:prSet/>
      <dgm:spPr/>
      <dgm:t>
        <a:bodyPr/>
        <a:lstStyle/>
        <a:p>
          <a:r>
            <a:rPr lang="es-SV" dirty="0">
              <a:solidFill>
                <a:srgbClr val="FFFF00"/>
              </a:solidFill>
            </a:rPr>
            <a:t>Autonomía e independencia</a:t>
          </a:r>
          <a:endParaRPr lang="en-US" dirty="0">
            <a:solidFill>
              <a:srgbClr val="FFFF00"/>
            </a:solidFill>
          </a:endParaRPr>
        </a:p>
      </dgm:t>
    </dgm:pt>
    <dgm:pt modelId="{56BF6355-4851-452C-A8F6-E38DEF1B0B7B}" type="parTrans" cxnId="{9370DAB3-AAB4-4986-BA8E-1A7A00CC1525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8B6C3F78-557C-4F1C-AB56-ACA32303D421}" type="sibTrans" cxnId="{9370DAB3-AAB4-4986-BA8E-1A7A00CC1525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AF1B5AC2-A2B6-4AC9-BE14-17F180B77705}">
      <dgm:prSet/>
      <dgm:spPr/>
      <dgm:t>
        <a:bodyPr/>
        <a:lstStyle/>
        <a:p>
          <a:r>
            <a:rPr lang="es-SV">
              <a:solidFill>
                <a:srgbClr val="FFFF00"/>
              </a:solidFill>
            </a:rPr>
            <a:t>Educación, Formación e Información</a:t>
          </a:r>
          <a:endParaRPr lang="en-US">
            <a:solidFill>
              <a:srgbClr val="FFFF00"/>
            </a:solidFill>
          </a:endParaRPr>
        </a:p>
      </dgm:t>
    </dgm:pt>
    <dgm:pt modelId="{01E8270F-7C0D-48EA-BED2-5440F13836A9}" type="parTrans" cxnId="{4C4D866D-FAE7-4EEF-9FAE-15CEF6046EAC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30C958EA-3463-4584-A0A7-518310E9FA42}" type="sibTrans" cxnId="{4C4D866D-FAE7-4EEF-9FAE-15CEF6046EAC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ABFC1AC6-8216-45C2-96CF-22DFA018605B}">
      <dgm:prSet/>
      <dgm:spPr/>
      <dgm:t>
        <a:bodyPr/>
        <a:lstStyle/>
        <a:p>
          <a:r>
            <a:rPr lang="es-SV" dirty="0">
              <a:solidFill>
                <a:srgbClr val="FFFF00"/>
              </a:solidFill>
            </a:rPr>
            <a:t>Cooperación entre cooperativas</a:t>
          </a:r>
          <a:endParaRPr lang="en-US" dirty="0">
            <a:solidFill>
              <a:srgbClr val="FFFF00"/>
            </a:solidFill>
          </a:endParaRPr>
        </a:p>
      </dgm:t>
    </dgm:pt>
    <dgm:pt modelId="{59648E2D-39DF-4BCE-A8A7-7CDEE69EC53E}" type="parTrans" cxnId="{09C7E678-A5C0-43B2-B3D8-CE50A0AD8219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AB674F93-DB8F-48A4-9F1D-765655930A46}" type="sibTrans" cxnId="{09C7E678-A5C0-43B2-B3D8-CE50A0AD8219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ECCB978C-21EC-4E49-A358-796541E74C94}">
      <dgm:prSet/>
      <dgm:spPr/>
      <dgm:t>
        <a:bodyPr/>
        <a:lstStyle/>
        <a:p>
          <a:r>
            <a:rPr lang="es-SV">
              <a:solidFill>
                <a:srgbClr val="FFFF00"/>
              </a:solidFill>
            </a:rPr>
            <a:t>Interés por la comunidad</a:t>
          </a:r>
          <a:endParaRPr lang="en-US">
            <a:solidFill>
              <a:srgbClr val="FFFF00"/>
            </a:solidFill>
          </a:endParaRPr>
        </a:p>
      </dgm:t>
    </dgm:pt>
    <dgm:pt modelId="{EFEB6C90-6942-4F97-B8BD-FDFEA0CCFC66}" type="parTrans" cxnId="{D7EC8593-C26E-436C-B5AA-A26BDBD5522E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BC7D1ED7-FE0F-4F18-90E5-60B5EB6F2971}" type="sibTrans" cxnId="{D7EC8593-C26E-436C-B5AA-A26BDBD5522E}">
      <dgm:prSet/>
      <dgm:spPr/>
      <dgm:t>
        <a:bodyPr/>
        <a:lstStyle/>
        <a:p>
          <a:endParaRPr lang="en-US">
            <a:solidFill>
              <a:srgbClr val="FFFF00"/>
            </a:solidFill>
          </a:endParaRPr>
        </a:p>
      </dgm:t>
    </dgm:pt>
    <dgm:pt modelId="{992A87AF-9373-4988-8D3E-54A556247678}" type="pres">
      <dgm:prSet presAssocID="{F04F3069-9F96-47B5-A244-4952CBD89D2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1EA0A06-1FD7-4509-B3C8-2F9BBE18189F}" type="pres">
      <dgm:prSet presAssocID="{BAA24B7C-EF0E-449A-9945-6A04BB5EA97B}" presName="thickLine" presStyleLbl="alignNode1" presStyleIdx="0" presStyleCnt="7"/>
      <dgm:spPr/>
    </dgm:pt>
    <dgm:pt modelId="{6F0FC776-40C2-4C48-9AA1-5249840D2B60}" type="pres">
      <dgm:prSet presAssocID="{BAA24B7C-EF0E-449A-9945-6A04BB5EA97B}" presName="horz1" presStyleCnt="0"/>
      <dgm:spPr/>
    </dgm:pt>
    <dgm:pt modelId="{316896D0-686E-4CD8-9CE6-6208EA438779}" type="pres">
      <dgm:prSet presAssocID="{BAA24B7C-EF0E-449A-9945-6A04BB5EA97B}" presName="tx1" presStyleLbl="revTx" presStyleIdx="0" presStyleCnt="7"/>
      <dgm:spPr/>
      <dgm:t>
        <a:bodyPr/>
        <a:lstStyle/>
        <a:p>
          <a:endParaRPr lang="es-ES"/>
        </a:p>
      </dgm:t>
    </dgm:pt>
    <dgm:pt modelId="{76020BC9-6B67-4499-960A-F3B192B319AC}" type="pres">
      <dgm:prSet presAssocID="{BAA24B7C-EF0E-449A-9945-6A04BB5EA97B}" presName="vert1" presStyleCnt="0"/>
      <dgm:spPr/>
    </dgm:pt>
    <dgm:pt modelId="{7E1879A4-95BD-4AEB-BBC3-E110F08E4A46}" type="pres">
      <dgm:prSet presAssocID="{69EF211E-44F5-424F-B107-065FD852AA2B}" presName="thickLine" presStyleLbl="alignNode1" presStyleIdx="1" presStyleCnt="7"/>
      <dgm:spPr/>
    </dgm:pt>
    <dgm:pt modelId="{70FBAE74-1820-4987-B4EE-F27B6BFE1C30}" type="pres">
      <dgm:prSet presAssocID="{69EF211E-44F5-424F-B107-065FD852AA2B}" presName="horz1" presStyleCnt="0"/>
      <dgm:spPr/>
    </dgm:pt>
    <dgm:pt modelId="{8566E6E6-8B99-4433-A8EA-744C25DCEDC4}" type="pres">
      <dgm:prSet presAssocID="{69EF211E-44F5-424F-B107-065FD852AA2B}" presName="tx1" presStyleLbl="revTx" presStyleIdx="1" presStyleCnt="7"/>
      <dgm:spPr/>
      <dgm:t>
        <a:bodyPr/>
        <a:lstStyle/>
        <a:p>
          <a:endParaRPr lang="es-ES"/>
        </a:p>
      </dgm:t>
    </dgm:pt>
    <dgm:pt modelId="{CC447657-A349-40A4-9015-A2217EB184A6}" type="pres">
      <dgm:prSet presAssocID="{69EF211E-44F5-424F-B107-065FD852AA2B}" presName="vert1" presStyleCnt="0"/>
      <dgm:spPr/>
    </dgm:pt>
    <dgm:pt modelId="{9CD5F76C-B461-4CAF-976E-A6F016EEDB67}" type="pres">
      <dgm:prSet presAssocID="{FDFB0939-A4B1-4190-A9EE-EB86B0E34255}" presName="thickLine" presStyleLbl="alignNode1" presStyleIdx="2" presStyleCnt="7"/>
      <dgm:spPr/>
    </dgm:pt>
    <dgm:pt modelId="{BC387B8C-9E95-43F8-A6DF-5A93E2FC05B2}" type="pres">
      <dgm:prSet presAssocID="{FDFB0939-A4B1-4190-A9EE-EB86B0E34255}" presName="horz1" presStyleCnt="0"/>
      <dgm:spPr/>
    </dgm:pt>
    <dgm:pt modelId="{9B2AA538-8A55-4B01-8345-27FED53D5489}" type="pres">
      <dgm:prSet presAssocID="{FDFB0939-A4B1-4190-A9EE-EB86B0E34255}" presName="tx1" presStyleLbl="revTx" presStyleIdx="2" presStyleCnt="7"/>
      <dgm:spPr/>
      <dgm:t>
        <a:bodyPr/>
        <a:lstStyle/>
        <a:p>
          <a:endParaRPr lang="es-ES"/>
        </a:p>
      </dgm:t>
    </dgm:pt>
    <dgm:pt modelId="{07178114-1F87-439F-B4C8-9F2C9AEAD6D1}" type="pres">
      <dgm:prSet presAssocID="{FDFB0939-A4B1-4190-A9EE-EB86B0E34255}" presName="vert1" presStyleCnt="0"/>
      <dgm:spPr/>
    </dgm:pt>
    <dgm:pt modelId="{F4954694-0E88-4419-AD2C-7F1FB9818E9B}" type="pres">
      <dgm:prSet presAssocID="{8E1D2081-8E8A-4F9C-914F-E9BE032A12A2}" presName="thickLine" presStyleLbl="alignNode1" presStyleIdx="3" presStyleCnt="7"/>
      <dgm:spPr/>
    </dgm:pt>
    <dgm:pt modelId="{EA4C6895-30C5-43CA-B7FF-C48BB8DB0237}" type="pres">
      <dgm:prSet presAssocID="{8E1D2081-8E8A-4F9C-914F-E9BE032A12A2}" presName="horz1" presStyleCnt="0"/>
      <dgm:spPr/>
    </dgm:pt>
    <dgm:pt modelId="{40F54383-AE8A-4DB8-8D69-1A40EFEFDE4D}" type="pres">
      <dgm:prSet presAssocID="{8E1D2081-8E8A-4F9C-914F-E9BE032A12A2}" presName="tx1" presStyleLbl="revTx" presStyleIdx="3" presStyleCnt="7"/>
      <dgm:spPr/>
      <dgm:t>
        <a:bodyPr/>
        <a:lstStyle/>
        <a:p>
          <a:endParaRPr lang="es-ES"/>
        </a:p>
      </dgm:t>
    </dgm:pt>
    <dgm:pt modelId="{1012A966-CB69-4B83-86E3-CFA1130C263C}" type="pres">
      <dgm:prSet presAssocID="{8E1D2081-8E8A-4F9C-914F-E9BE032A12A2}" presName="vert1" presStyleCnt="0"/>
      <dgm:spPr/>
    </dgm:pt>
    <dgm:pt modelId="{1757B86A-AE19-4100-9D3E-2FBC012D3538}" type="pres">
      <dgm:prSet presAssocID="{AF1B5AC2-A2B6-4AC9-BE14-17F180B77705}" presName="thickLine" presStyleLbl="alignNode1" presStyleIdx="4" presStyleCnt="7"/>
      <dgm:spPr/>
    </dgm:pt>
    <dgm:pt modelId="{DF5577E9-DB62-4DA3-9E54-76D39CA2B8FD}" type="pres">
      <dgm:prSet presAssocID="{AF1B5AC2-A2B6-4AC9-BE14-17F180B77705}" presName="horz1" presStyleCnt="0"/>
      <dgm:spPr/>
    </dgm:pt>
    <dgm:pt modelId="{0CC7F44B-C96B-44FC-A4D0-6444CA97CD0E}" type="pres">
      <dgm:prSet presAssocID="{AF1B5AC2-A2B6-4AC9-BE14-17F180B77705}" presName="tx1" presStyleLbl="revTx" presStyleIdx="4" presStyleCnt="7"/>
      <dgm:spPr/>
      <dgm:t>
        <a:bodyPr/>
        <a:lstStyle/>
        <a:p>
          <a:endParaRPr lang="es-ES"/>
        </a:p>
      </dgm:t>
    </dgm:pt>
    <dgm:pt modelId="{0C6C418F-2E85-4866-9800-A7AB2182AEE7}" type="pres">
      <dgm:prSet presAssocID="{AF1B5AC2-A2B6-4AC9-BE14-17F180B77705}" presName="vert1" presStyleCnt="0"/>
      <dgm:spPr/>
    </dgm:pt>
    <dgm:pt modelId="{48D1FAE3-4821-4252-BFBE-14C5F04728E1}" type="pres">
      <dgm:prSet presAssocID="{ABFC1AC6-8216-45C2-96CF-22DFA018605B}" presName="thickLine" presStyleLbl="alignNode1" presStyleIdx="5" presStyleCnt="7"/>
      <dgm:spPr/>
    </dgm:pt>
    <dgm:pt modelId="{760BD442-0EFB-4A1F-9CF5-652C3675109D}" type="pres">
      <dgm:prSet presAssocID="{ABFC1AC6-8216-45C2-96CF-22DFA018605B}" presName="horz1" presStyleCnt="0"/>
      <dgm:spPr/>
    </dgm:pt>
    <dgm:pt modelId="{497C9285-A2F8-492C-9805-4FFAA2A514E2}" type="pres">
      <dgm:prSet presAssocID="{ABFC1AC6-8216-45C2-96CF-22DFA018605B}" presName="tx1" presStyleLbl="revTx" presStyleIdx="5" presStyleCnt="7"/>
      <dgm:spPr/>
      <dgm:t>
        <a:bodyPr/>
        <a:lstStyle/>
        <a:p>
          <a:endParaRPr lang="es-ES"/>
        </a:p>
      </dgm:t>
    </dgm:pt>
    <dgm:pt modelId="{7AB40625-EF51-4245-8F9F-4D88A24F4272}" type="pres">
      <dgm:prSet presAssocID="{ABFC1AC6-8216-45C2-96CF-22DFA018605B}" presName="vert1" presStyleCnt="0"/>
      <dgm:spPr/>
    </dgm:pt>
    <dgm:pt modelId="{60B13748-7DA6-436E-8875-3052789FE0B1}" type="pres">
      <dgm:prSet presAssocID="{ECCB978C-21EC-4E49-A358-796541E74C94}" presName="thickLine" presStyleLbl="alignNode1" presStyleIdx="6" presStyleCnt="7"/>
      <dgm:spPr/>
    </dgm:pt>
    <dgm:pt modelId="{897EE3E7-846C-43D5-81C4-9BFBB02E50FF}" type="pres">
      <dgm:prSet presAssocID="{ECCB978C-21EC-4E49-A358-796541E74C94}" presName="horz1" presStyleCnt="0"/>
      <dgm:spPr/>
    </dgm:pt>
    <dgm:pt modelId="{03A34970-6A32-4F84-A829-9E7CCBA113A3}" type="pres">
      <dgm:prSet presAssocID="{ECCB978C-21EC-4E49-A358-796541E74C94}" presName="tx1" presStyleLbl="revTx" presStyleIdx="6" presStyleCnt="7"/>
      <dgm:spPr/>
      <dgm:t>
        <a:bodyPr/>
        <a:lstStyle/>
        <a:p>
          <a:endParaRPr lang="es-ES"/>
        </a:p>
      </dgm:t>
    </dgm:pt>
    <dgm:pt modelId="{1096D1A3-2A77-4545-A4E5-11256018115B}" type="pres">
      <dgm:prSet presAssocID="{ECCB978C-21EC-4E49-A358-796541E74C94}" presName="vert1" presStyleCnt="0"/>
      <dgm:spPr/>
    </dgm:pt>
  </dgm:ptLst>
  <dgm:cxnLst>
    <dgm:cxn modelId="{BDCBF33D-9EA6-4B8D-8B3A-5678941E2C27}" type="presOf" srcId="{FDFB0939-A4B1-4190-A9EE-EB86B0E34255}" destId="{9B2AA538-8A55-4B01-8345-27FED53D5489}" srcOrd="0" destOrd="0" presId="urn:microsoft.com/office/officeart/2008/layout/LinedList"/>
    <dgm:cxn modelId="{4C4D866D-FAE7-4EEF-9FAE-15CEF6046EAC}" srcId="{F04F3069-9F96-47B5-A244-4952CBD89D20}" destId="{AF1B5AC2-A2B6-4AC9-BE14-17F180B77705}" srcOrd="4" destOrd="0" parTransId="{01E8270F-7C0D-48EA-BED2-5440F13836A9}" sibTransId="{30C958EA-3463-4584-A0A7-518310E9FA42}"/>
    <dgm:cxn modelId="{EDA65BA8-3BFE-4AD0-A5DB-5F03C0D425A6}" srcId="{F04F3069-9F96-47B5-A244-4952CBD89D20}" destId="{69EF211E-44F5-424F-B107-065FD852AA2B}" srcOrd="1" destOrd="0" parTransId="{3F2351DD-8C66-4809-80CE-5FD2B632ABC2}" sibTransId="{04973252-4ACC-466F-8B90-3A02AFFF767E}"/>
    <dgm:cxn modelId="{D7EC8593-C26E-436C-B5AA-A26BDBD5522E}" srcId="{F04F3069-9F96-47B5-A244-4952CBD89D20}" destId="{ECCB978C-21EC-4E49-A358-796541E74C94}" srcOrd="6" destOrd="0" parTransId="{EFEB6C90-6942-4F97-B8BD-FDFEA0CCFC66}" sibTransId="{BC7D1ED7-FE0F-4F18-90E5-60B5EB6F2971}"/>
    <dgm:cxn modelId="{33CA3426-EEC6-4735-BF48-A00F79DC5E60}" type="presOf" srcId="{BAA24B7C-EF0E-449A-9945-6A04BB5EA97B}" destId="{316896D0-686E-4CD8-9CE6-6208EA438779}" srcOrd="0" destOrd="0" presId="urn:microsoft.com/office/officeart/2008/layout/LinedList"/>
    <dgm:cxn modelId="{9368F754-533B-4C5A-921E-4ABB2678056A}" srcId="{F04F3069-9F96-47B5-A244-4952CBD89D20}" destId="{BAA24B7C-EF0E-449A-9945-6A04BB5EA97B}" srcOrd="0" destOrd="0" parTransId="{4EFA8C48-AE65-4938-A97A-FFBE5ED5CC95}" sibTransId="{7B7BB3A0-791D-4628-B480-9FA0E1B643B7}"/>
    <dgm:cxn modelId="{180C98E3-CB0C-4454-93B9-3C0DC4BD8387}" srcId="{F04F3069-9F96-47B5-A244-4952CBD89D20}" destId="{FDFB0939-A4B1-4190-A9EE-EB86B0E34255}" srcOrd="2" destOrd="0" parTransId="{D01A808B-2064-4171-B904-B407F56605C8}" sibTransId="{607D701D-2B59-405B-98B2-78E55D462CCD}"/>
    <dgm:cxn modelId="{9370DAB3-AAB4-4986-BA8E-1A7A00CC1525}" srcId="{F04F3069-9F96-47B5-A244-4952CBD89D20}" destId="{8E1D2081-8E8A-4F9C-914F-E9BE032A12A2}" srcOrd="3" destOrd="0" parTransId="{56BF6355-4851-452C-A8F6-E38DEF1B0B7B}" sibTransId="{8B6C3F78-557C-4F1C-AB56-ACA32303D421}"/>
    <dgm:cxn modelId="{812A5EB4-1B93-40D1-B59D-7198C2B73823}" type="presOf" srcId="{69EF211E-44F5-424F-B107-065FD852AA2B}" destId="{8566E6E6-8B99-4433-A8EA-744C25DCEDC4}" srcOrd="0" destOrd="0" presId="urn:microsoft.com/office/officeart/2008/layout/LinedList"/>
    <dgm:cxn modelId="{DF36E71B-16EC-4EBB-A9BC-3C8BB960B667}" type="presOf" srcId="{AF1B5AC2-A2B6-4AC9-BE14-17F180B77705}" destId="{0CC7F44B-C96B-44FC-A4D0-6444CA97CD0E}" srcOrd="0" destOrd="0" presId="urn:microsoft.com/office/officeart/2008/layout/LinedList"/>
    <dgm:cxn modelId="{09C7E678-A5C0-43B2-B3D8-CE50A0AD8219}" srcId="{F04F3069-9F96-47B5-A244-4952CBD89D20}" destId="{ABFC1AC6-8216-45C2-96CF-22DFA018605B}" srcOrd="5" destOrd="0" parTransId="{59648E2D-39DF-4BCE-A8A7-7CDEE69EC53E}" sibTransId="{AB674F93-DB8F-48A4-9F1D-765655930A46}"/>
    <dgm:cxn modelId="{2A6039CE-3594-490E-8FB8-195B52CFDB03}" type="presOf" srcId="{F04F3069-9F96-47B5-A244-4952CBD89D20}" destId="{992A87AF-9373-4988-8D3E-54A556247678}" srcOrd="0" destOrd="0" presId="urn:microsoft.com/office/officeart/2008/layout/LinedList"/>
    <dgm:cxn modelId="{8369834A-0BA5-4CA9-B495-CB0D0B9DE14F}" type="presOf" srcId="{ABFC1AC6-8216-45C2-96CF-22DFA018605B}" destId="{497C9285-A2F8-492C-9805-4FFAA2A514E2}" srcOrd="0" destOrd="0" presId="urn:microsoft.com/office/officeart/2008/layout/LinedList"/>
    <dgm:cxn modelId="{33A0D06E-A41C-4C29-9741-416E596BCC89}" type="presOf" srcId="{ECCB978C-21EC-4E49-A358-796541E74C94}" destId="{03A34970-6A32-4F84-A829-9E7CCBA113A3}" srcOrd="0" destOrd="0" presId="urn:microsoft.com/office/officeart/2008/layout/LinedList"/>
    <dgm:cxn modelId="{2BAEE538-C235-48C1-B69C-3EDA58EB9D7D}" type="presOf" srcId="{8E1D2081-8E8A-4F9C-914F-E9BE032A12A2}" destId="{40F54383-AE8A-4DB8-8D69-1A40EFEFDE4D}" srcOrd="0" destOrd="0" presId="urn:microsoft.com/office/officeart/2008/layout/LinedList"/>
    <dgm:cxn modelId="{822FF94C-4B91-4E92-99E6-677C7AF22862}" type="presParOf" srcId="{992A87AF-9373-4988-8D3E-54A556247678}" destId="{C1EA0A06-1FD7-4509-B3C8-2F9BBE18189F}" srcOrd="0" destOrd="0" presId="urn:microsoft.com/office/officeart/2008/layout/LinedList"/>
    <dgm:cxn modelId="{4767154D-FB09-4768-9167-61E1E20004E5}" type="presParOf" srcId="{992A87AF-9373-4988-8D3E-54A556247678}" destId="{6F0FC776-40C2-4C48-9AA1-5249840D2B60}" srcOrd="1" destOrd="0" presId="urn:microsoft.com/office/officeart/2008/layout/LinedList"/>
    <dgm:cxn modelId="{67B3F511-F867-49CA-8327-3A3D5066C89F}" type="presParOf" srcId="{6F0FC776-40C2-4C48-9AA1-5249840D2B60}" destId="{316896D0-686E-4CD8-9CE6-6208EA438779}" srcOrd="0" destOrd="0" presId="urn:microsoft.com/office/officeart/2008/layout/LinedList"/>
    <dgm:cxn modelId="{8A4BAF11-BEDC-4C89-8997-4A9F6EF765F3}" type="presParOf" srcId="{6F0FC776-40C2-4C48-9AA1-5249840D2B60}" destId="{76020BC9-6B67-4499-960A-F3B192B319AC}" srcOrd="1" destOrd="0" presId="urn:microsoft.com/office/officeart/2008/layout/LinedList"/>
    <dgm:cxn modelId="{7BE87934-2066-49EE-9CBE-46EAA39E62C0}" type="presParOf" srcId="{992A87AF-9373-4988-8D3E-54A556247678}" destId="{7E1879A4-95BD-4AEB-BBC3-E110F08E4A46}" srcOrd="2" destOrd="0" presId="urn:microsoft.com/office/officeart/2008/layout/LinedList"/>
    <dgm:cxn modelId="{6E726F87-9B17-4C7D-99C3-5E37C24F149A}" type="presParOf" srcId="{992A87AF-9373-4988-8D3E-54A556247678}" destId="{70FBAE74-1820-4987-B4EE-F27B6BFE1C30}" srcOrd="3" destOrd="0" presId="urn:microsoft.com/office/officeart/2008/layout/LinedList"/>
    <dgm:cxn modelId="{AEDCFFE4-B6E6-4611-9727-5943C8C7A72A}" type="presParOf" srcId="{70FBAE74-1820-4987-B4EE-F27B6BFE1C30}" destId="{8566E6E6-8B99-4433-A8EA-744C25DCEDC4}" srcOrd="0" destOrd="0" presId="urn:microsoft.com/office/officeart/2008/layout/LinedList"/>
    <dgm:cxn modelId="{FED2FE5A-D597-471B-A1AA-A4FEF1B515FB}" type="presParOf" srcId="{70FBAE74-1820-4987-B4EE-F27B6BFE1C30}" destId="{CC447657-A349-40A4-9015-A2217EB184A6}" srcOrd="1" destOrd="0" presId="urn:microsoft.com/office/officeart/2008/layout/LinedList"/>
    <dgm:cxn modelId="{EEDB344D-B4F9-4BA8-96F0-DE7EF447B225}" type="presParOf" srcId="{992A87AF-9373-4988-8D3E-54A556247678}" destId="{9CD5F76C-B461-4CAF-976E-A6F016EEDB67}" srcOrd="4" destOrd="0" presId="urn:microsoft.com/office/officeart/2008/layout/LinedList"/>
    <dgm:cxn modelId="{6B150213-0ECF-4CE9-B30A-605B88A393E6}" type="presParOf" srcId="{992A87AF-9373-4988-8D3E-54A556247678}" destId="{BC387B8C-9E95-43F8-A6DF-5A93E2FC05B2}" srcOrd="5" destOrd="0" presId="urn:microsoft.com/office/officeart/2008/layout/LinedList"/>
    <dgm:cxn modelId="{7095B2C4-1054-4948-A5AD-2CC8E17D7CC5}" type="presParOf" srcId="{BC387B8C-9E95-43F8-A6DF-5A93E2FC05B2}" destId="{9B2AA538-8A55-4B01-8345-27FED53D5489}" srcOrd="0" destOrd="0" presId="urn:microsoft.com/office/officeart/2008/layout/LinedList"/>
    <dgm:cxn modelId="{46872313-4744-4A63-AC29-21A802245E20}" type="presParOf" srcId="{BC387B8C-9E95-43F8-A6DF-5A93E2FC05B2}" destId="{07178114-1F87-439F-B4C8-9F2C9AEAD6D1}" srcOrd="1" destOrd="0" presId="urn:microsoft.com/office/officeart/2008/layout/LinedList"/>
    <dgm:cxn modelId="{D902FBF4-B050-4018-9A78-D242923F848A}" type="presParOf" srcId="{992A87AF-9373-4988-8D3E-54A556247678}" destId="{F4954694-0E88-4419-AD2C-7F1FB9818E9B}" srcOrd="6" destOrd="0" presId="urn:microsoft.com/office/officeart/2008/layout/LinedList"/>
    <dgm:cxn modelId="{9C3E03A2-C82A-4C83-83A6-BCF27088C063}" type="presParOf" srcId="{992A87AF-9373-4988-8D3E-54A556247678}" destId="{EA4C6895-30C5-43CA-B7FF-C48BB8DB0237}" srcOrd="7" destOrd="0" presId="urn:microsoft.com/office/officeart/2008/layout/LinedList"/>
    <dgm:cxn modelId="{88F765FB-1FC6-46EC-89F7-47172386500B}" type="presParOf" srcId="{EA4C6895-30C5-43CA-B7FF-C48BB8DB0237}" destId="{40F54383-AE8A-4DB8-8D69-1A40EFEFDE4D}" srcOrd="0" destOrd="0" presId="urn:microsoft.com/office/officeart/2008/layout/LinedList"/>
    <dgm:cxn modelId="{2BC5CA5F-EB76-4B5E-9626-8F00C9FB3CF9}" type="presParOf" srcId="{EA4C6895-30C5-43CA-B7FF-C48BB8DB0237}" destId="{1012A966-CB69-4B83-86E3-CFA1130C263C}" srcOrd="1" destOrd="0" presId="urn:microsoft.com/office/officeart/2008/layout/LinedList"/>
    <dgm:cxn modelId="{4AAEB54C-8593-4F13-8083-0F102056BC53}" type="presParOf" srcId="{992A87AF-9373-4988-8D3E-54A556247678}" destId="{1757B86A-AE19-4100-9D3E-2FBC012D3538}" srcOrd="8" destOrd="0" presId="urn:microsoft.com/office/officeart/2008/layout/LinedList"/>
    <dgm:cxn modelId="{15B43CA9-F681-4758-BA12-926E54C67EE4}" type="presParOf" srcId="{992A87AF-9373-4988-8D3E-54A556247678}" destId="{DF5577E9-DB62-4DA3-9E54-76D39CA2B8FD}" srcOrd="9" destOrd="0" presId="urn:microsoft.com/office/officeart/2008/layout/LinedList"/>
    <dgm:cxn modelId="{3B4DC904-84BB-4B76-BDAC-7D70A090DCB9}" type="presParOf" srcId="{DF5577E9-DB62-4DA3-9E54-76D39CA2B8FD}" destId="{0CC7F44B-C96B-44FC-A4D0-6444CA97CD0E}" srcOrd="0" destOrd="0" presId="urn:microsoft.com/office/officeart/2008/layout/LinedList"/>
    <dgm:cxn modelId="{4FF1ABAF-11C2-4DB8-8287-3E369602151D}" type="presParOf" srcId="{DF5577E9-DB62-4DA3-9E54-76D39CA2B8FD}" destId="{0C6C418F-2E85-4866-9800-A7AB2182AEE7}" srcOrd="1" destOrd="0" presId="urn:microsoft.com/office/officeart/2008/layout/LinedList"/>
    <dgm:cxn modelId="{5AA25367-881B-49DB-9EE6-90B7D34C7734}" type="presParOf" srcId="{992A87AF-9373-4988-8D3E-54A556247678}" destId="{48D1FAE3-4821-4252-BFBE-14C5F04728E1}" srcOrd="10" destOrd="0" presId="urn:microsoft.com/office/officeart/2008/layout/LinedList"/>
    <dgm:cxn modelId="{3332759A-8DBF-4BDA-B58C-C91AD239064B}" type="presParOf" srcId="{992A87AF-9373-4988-8D3E-54A556247678}" destId="{760BD442-0EFB-4A1F-9CF5-652C3675109D}" srcOrd="11" destOrd="0" presId="urn:microsoft.com/office/officeart/2008/layout/LinedList"/>
    <dgm:cxn modelId="{F898D4D2-AD70-4AFE-8FC9-58F4FF8B6A1F}" type="presParOf" srcId="{760BD442-0EFB-4A1F-9CF5-652C3675109D}" destId="{497C9285-A2F8-492C-9805-4FFAA2A514E2}" srcOrd="0" destOrd="0" presId="urn:microsoft.com/office/officeart/2008/layout/LinedList"/>
    <dgm:cxn modelId="{1C14BAA9-92C9-4922-8D88-4985A3C90056}" type="presParOf" srcId="{760BD442-0EFB-4A1F-9CF5-652C3675109D}" destId="{7AB40625-EF51-4245-8F9F-4D88A24F4272}" srcOrd="1" destOrd="0" presId="urn:microsoft.com/office/officeart/2008/layout/LinedList"/>
    <dgm:cxn modelId="{D9EC611C-9577-403E-BFF2-65B0B753FE73}" type="presParOf" srcId="{992A87AF-9373-4988-8D3E-54A556247678}" destId="{60B13748-7DA6-436E-8875-3052789FE0B1}" srcOrd="12" destOrd="0" presId="urn:microsoft.com/office/officeart/2008/layout/LinedList"/>
    <dgm:cxn modelId="{504B9985-F99A-4F38-A9FB-6A63A0527F99}" type="presParOf" srcId="{992A87AF-9373-4988-8D3E-54A556247678}" destId="{897EE3E7-846C-43D5-81C4-9BFBB02E50FF}" srcOrd="13" destOrd="0" presId="urn:microsoft.com/office/officeart/2008/layout/LinedList"/>
    <dgm:cxn modelId="{02ECF909-5523-4E82-9DFE-4600315C1979}" type="presParOf" srcId="{897EE3E7-846C-43D5-81C4-9BFBB02E50FF}" destId="{03A34970-6A32-4F84-A829-9E7CCBA113A3}" srcOrd="0" destOrd="0" presId="urn:microsoft.com/office/officeart/2008/layout/LinedList"/>
    <dgm:cxn modelId="{1843B7DD-B17A-4D0E-BBF7-AF3516A314A8}" type="presParOf" srcId="{897EE3E7-846C-43D5-81C4-9BFBB02E50FF}" destId="{1096D1A3-2A77-4545-A4E5-11256018115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4E260A-F75D-4393-8F13-A107B9DB236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7F1C9E-CDF1-46D2-8B06-E8BF2CA027D7}">
      <dgm:prSet custT="1"/>
      <dgm:spPr/>
      <dgm:t>
        <a:bodyPr/>
        <a:lstStyle/>
        <a:p>
          <a:r>
            <a:rPr lang="es-ES" sz="2400" dirty="0">
              <a:solidFill>
                <a:schemeClr val="bg1">
                  <a:lumMod val="95000"/>
                </a:schemeClr>
              </a:solidFill>
            </a:rPr>
            <a:t>Son las cualidades y acciones que distinguen; y describen a una persona, en su comportamiento o por su conducta</a:t>
          </a:r>
          <a:r>
            <a:rPr lang="es-ES" sz="1600" dirty="0"/>
            <a:t>.</a:t>
          </a:r>
          <a:endParaRPr lang="en-US" sz="1600" dirty="0"/>
        </a:p>
      </dgm:t>
    </dgm:pt>
    <dgm:pt modelId="{9543DFA9-D317-49D7-B179-3B032BF633D7}" type="parTrans" cxnId="{2EFBFF40-A007-4CBE-A773-110343A648D3}">
      <dgm:prSet/>
      <dgm:spPr/>
      <dgm:t>
        <a:bodyPr/>
        <a:lstStyle/>
        <a:p>
          <a:endParaRPr lang="en-US"/>
        </a:p>
      </dgm:t>
    </dgm:pt>
    <dgm:pt modelId="{CA336BCC-F6F2-46F9-8240-1F21194574FA}" type="sibTrans" cxnId="{2EFBFF40-A007-4CBE-A773-110343A648D3}">
      <dgm:prSet/>
      <dgm:spPr/>
      <dgm:t>
        <a:bodyPr/>
        <a:lstStyle/>
        <a:p>
          <a:endParaRPr lang="en-US"/>
        </a:p>
      </dgm:t>
    </dgm:pt>
    <dgm:pt modelId="{8794B55A-0A01-4C2C-A1A1-2F9C27EF8F7D}">
      <dgm:prSet/>
      <dgm:spPr/>
      <dgm:t>
        <a:bodyPr/>
        <a:lstStyle/>
        <a:p>
          <a:r>
            <a:rPr lang="es-ES" dirty="0">
              <a:solidFill>
                <a:srgbClr val="FFFF00"/>
              </a:solidFill>
            </a:rPr>
            <a:t>Ayuda mutua</a:t>
          </a:r>
          <a:endParaRPr lang="en-US" dirty="0">
            <a:solidFill>
              <a:srgbClr val="FFFF00"/>
            </a:solidFill>
          </a:endParaRPr>
        </a:p>
      </dgm:t>
    </dgm:pt>
    <dgm:pt modelId="{8D328ADD-13C3-483B-89C9-15F6F383A6FC}" type="parTrans" cxnId="{C050DF90-C073-4D14-AB29-803D05105BF0}">
      <dgm:prSet/>
      <dgm:spPr/>
      <dgm:t>
        <a:bodyPr/>
        <a:lstStyle/>
        <a:p>
          <a:endParaRPr lang="en-US"/>
        </a:p>
      </dgm:t>
    </dgm:pt>
    <dgm:pt modelId="{CC8FA73C-D125-4594-B1E6-954084C66A74}" type="sibTrans" cxnId="{C050DF90-C073-4D14-AB29-803D05105BF0}">
      <dgm:prSet/>
      <dgm:spPr/>
      <dgm:t>
        <a:bodyPr/>
        <a:lstStyle/>
        <a:p>
          <a:endParaRPr lang="en-US"/>
        </a:p>
      </dgm:t>
    </dgm:pt>
    <dgm:pt modelId="{CDDF5A19-62BF-4E3B-AD07-D9CA86B85A84}">
      <dgm:prSet/>
      <dgm:spPr/>
      <dgm:t>
        <a:bodyPr/>
        <a:lstStyle/>
        <a:p>
          <a:r>
            <a:rPr lang="es-ES" dirty="0">
              <a:solidFill>
                <a:srgbClr val="FFFF00"/>
              </a:solidFill>
            </a:rPr>
            <a:t>Responsabilidad</a:t>
          </a:r>
          <a:endParaRPr lang="en-US" dirty="0">
            <a:solidFill>
              <a:srgbClr val="FFFF00"/>
            </a:solidFill>
          </a:endParaRPr>
        </a:p>
      </dgm:t>
    </dgm:pt>
    <dgm:pt modelId="{577EABA4-0896-40CC-ACE2-6452937BFBEC}" type="parTrans" cxnId="{FE9972A6-046D-4D70-B5FB-6206D733457A}">
      <dgm:prSet/>
      <dgm:spPr/>
      <dgm:t>
        <a:bodyPr/>
        <a:lstStyle/>
        <a:p>
          <a:endParaRPr lang="en-US"/>
        </a:p>
      </dgm:t>
    </dgm:pt>
    <dgm:pt modelId="{2B137424-64F5-4895-ACA1-9174A51A3138}" type="sibTrans" cxnId="{FE9972A6-046D-4D70-B5FB-6206D733457A}">
      <dgm:prSet/>
      <dgm:spPr/>
      <dgm:t>
        <a:bodyPr/>
        <a:lstStyle/>
        <a:p>
          <a:endParaRPr lang="en-US"/>
        </a:p>
      </dgm:t>
    </dgm:pt>
    <dgm:pt modelId="{C5131856-E488-4DCC-83A6-CCC26157E83E}">
      <dgm:prSet/>
      <dgm:spPr/>
      <dgm:t>
        <a:bodyPr/>
        <a:lstStyle/>
        <a:p>
          <a:r>
            <a:rPr lang="es-ES">
              <a:solidFill>
                <a:srgbClr val="FFFF00"/>
              </a:solidFill>
            </a:rPr>
            <a:t>Democracia</a:t>
          </a:r>
          <a:endParaRPr lang="en-US">
            <a:solidFill>
              <a:srgbClr val="FFFF00"/>
            </a:solidFill>
          </a:endParaRPr>
        </a:p>
      </dgm:t>
    </dgm:pt>
    <dgm:pt modelId="{6F1426D0-F899-4BC6-AF5D-A4F593609360}" type="parTrans" cxnId="{1983448C-0D43-4261-8D07-EEACD4F6C18C}">
      <dgm:prSet/>
      <dgm:spPr/>
      <dgm:t>
        <a:bodyPr/>
        <a:lstStyle/>
        <a:p>
          <a:endParaRPr lang="en-US"/>
        </a:p>
      </dgm:t>
    </dgm:pt>
    <dgm:pt modelId="{A4E42549-5451-459D-AC9C-D9F7288E4604}" type="sibTrans" cxnId="{1983448C-0D43-4261-8D07-EEACD4F6C18C}">
      <dgm:prSet/>
      <dgm:spPr/>
      <dgm:t>
        <a:bodyPr/>
        <a:lstStyle/>
        <a:p>
          <a:endParaRPr lang="en-US"/>
        </a:p>
      </dgm:t>
    </dgm:pt>
    <dgm:pt modelId="{0210D18F-9C69-4366-A9DB-D142C62AFCAD}">
      <dgm:prSet/>
      <dgm:spPr/>
      <dgm:t>
        <a:bodyPr/>
        <a:lstStyle/>
        <a:p>
          <a:r>
            <a:rPr lang="es-ES">
              <a:solidFill>
                <a:srgbClr val="FFFF00"/>
              </a:solidFill>
            </a:rPr>
            <a:t>Igualdad</a:t>
          </a:r>
          <a:endParaRPr lang="en-US">
            <a:solidFill>
              <a:srgbClr val="FFFF00"/>
            </a:solidFill>
          </a:endParaRPr>
        </a:p>
      </dgm:t>
    </dgm:pt>
    <dgm:pt modelId="{2BC9EFA2-7C2A-406B-9BD6-B4EABFE86F5F}" type="parTrans" cxnId="{BBE1A882-E87A-48BC-B9C5-DBE0CEE2A644}">
      <dgm:prSet/>
      <dgm:spPr/>
      <dgm:t>
        <a:bodyPr/>
        <a:lstStyle/>
        <a:p>
          <a:endParaRPr lang="en-US"/>
        </a:p>
      </dgm:t>
    </dgm:pt>
    <dgm:pt modelId="{3ACA762B-5EE9-44FB-AFDA-06204439391C}" type="sibTrans" cxnId="{BBE1A882-E87A-48BC-B9C5-DBE0CEE2A644}">
      <dgm:prSet/>
      <dgm:spPr/>
      <dgm:t>
        <a:bodyPr/>
        <a:lstStyle/>
        <a:p>
          <a:endParaRPr lang="en-US"/>
        </a:p>
      </dgm:t>
    </dgm:pt>
    <dgm:pt modelId="{FDEEF3B9-448C-47F2-8DAA-3F77B3B510EA}">
      <dgm:prSet/>
      <dgm:spPr/>
      <dgm:t>
        <a:bodyPr/>
        <a:lstStyle/>
        <a:p>
          <a:r>
            <a:rPr lang="es-ES">
              <a:solidFill>
                <a:srgbClr val="FFFF00"/>
              </a:solidFill>
            </a:rPr>
            <a:t>Equidad</a:t>
          </a:r>
          <a:endParaRPr lang="en-US">
            <a:solidFill>
              <a:srgbClr val="FFFF00"/>
            </a:solidFill>
          </a:endParaRPr>
        </a:p>
      </dgm:t>
    </dgm:pt>
    <dgm:pt modelId="{56210939-6046-4EAA-BF2A-4F003E733CDB}" type="parTrans" cxnId="{8B2A1D65-5C82-438D-8640-95BA83917E8C}">
      <dgm:prSet/>
      <dgm:spPr/>
      <dgm:t>
        <a:bodyPr/>
        <a:lstStyle/>
        <a:p>
          <a:endParaRPr lang="en-US"/>
        </a:p>
      </dgm:t>
    </dgm:pt>
    <dgm:pt modelId="{D95883CC-C768-41E0-A97F-F0CBBCAA1E97}" type="sibTrans" cxnId="{8B2A1D65-5C82-438D-8640-95BA83917E8C}">
      <dgm:prSet/>
      <dgm:spPr/>
      <dgm:t>
        <a:bodyPr/>
        <a:lstStyle/>
        <a:p>
          <a:endParaRPr lang="en-US"/>
        </a:p>
      </dgm:t>
    </dgm:pt>
    <dgm:pt modelId="{BF37B62F-8591-4815-A5BF-7D04731FB10D}">
      <dgm:prSet/>
      <dgm:spPr/>
      <dgm:t>
        <a:bodyPr/>
        <a:lstStyle/>
        <a:p>
          <a:r>
            <a:rPr lang="es-ES">
              <a:solidFill>
                <a:srgbClr val="FFFF00"/>
              </a:solidFill>
            </a:rPr>
            <a:t>Solidaridad</a:t>
          </a:r>
          <a:endParaRPr lang="en-US">
            <a:solidFill>
              <a:srgbClr val="FFFF00"/>
            </a:solidFill>
          </a:endParaRPr>
        </a:p>
      </dgm:t>
    </dgm:pt>
    <dgm:pt modelId="{EA7C197F-14BD-4E8C-8AC4-7A72A2569C7C}" type="parTrans" cxnId="{E20E4452-CB41-45F6-A082-D70544D13ADA}">
      <dgm:prSet/>
      <dgm:spPr/>
      <dgm:t>
        <a:bodyPr/>
        <a:lstStyle/>
        <a:p>
          <a:endParaRPr lang="en-US"/>
        </a:p>
      </dgm:t>
    </dgm:pt>
    <dgm:pt modelId="{73E58986-1D9B-4CE5-9D8B-62B775991B2A}" type="sibTrans" cxnId="{E20E4452-CB41-45F6-A082-D70544D13ADA}">
      <dgm:prSet/>
      <dgm:spPr/>
      <dgm:t>
        <a:bodyPr/>
        <a:lstStyle/>
        <a:p>
          <a:endParaRPr lang="en-US"/>
        </a:p>
      </dgm:t>
    </dgm:pt>
    <dgm:pt modelId="{5D475D66-47BB-4F33-B513-5E4087EF2CE6}" type="pres">
      <dgm:prSet presAssocID="{7E4E260A-F75D-4393-8F13-A107B9DB236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E1C67D6-174A-4E3B-AFC6-0848774D1041}" type="pres">
      <dgm:prSet presAssocID="{5D7F1C9E-CDF1-46D2-8B06-E8BF2CA027D7}" presName="thickLine" presStyleLbl="alignNode1" presStyleIdx="0" presStyleCnt="1"/>
      <dgm:spPr/>
    </dgm:pt>
    <dgm:pt modelId="{D35FB566-CF53-4962-8895-88178C5DA744}" type="pres">
      <dgm:prSet presAssocID="{5D7F1C9E-CDF1-46D2-8B06-E8BF2CA027D7}" presName="horz1" presStyleCnt="0"/>
      <dgm:spPr/>
    </dgm:pt>
    <dgm:pt modelId="{E2B7073B-C665-44C2-93A5-ABACE9F74CD1}" type="pres">
      <dgm:prSet presAssocID="{5D7F1C9E-CDF1-46D2-8B06-E8BF2CA027D7}" presName="tx1" presStyleLbl="revTx" presStyleIdx="0" presStyleCnt="7" custScaleX="236042"/>
      <dgm:spPr/>
      <dgm:t>
        <a:bodyPr/>
        <a:lstStyle/>
        <a:p>
          <a:endParaRPr lang="es-ES"/>
        </a:p>
      </dgm:t>
    </dgm:pt>
    <dgm:pt modelId="{8A0D3CD4-B0E2-4DFD-8073-2DA3692B8275}" type="pres">
      <dgm:prSet presAssocID="{5D7F1C9E-CDF1-46D2-8B06-E8BF2CA027D7}" presName="vert1" presStyleCnt="0"/>
      <dgm:spPr/>
    </dgm:pt>
    <dgm:pt modelId="{5F33213E-23BD-4D24-B26D-63D67B6FF9D1}" type="pres">
      <dgm:prSet presAssocID="{8794B55A-0A01-4C2C-A1A1-2F9C27EF8F7D}" presName="vertSpace2a" presStyleCnt="0"/>
      <dgm:spPr/>
    </dgm:pt>
    <dgm:pt modelId="{5C76F4BD-28BB-4B31-8084-0804D5957E8C}" type="pres">
      <dgm:prSet presAssocID="{8794B55A-0A01-4C2C-A1A1-2F9C27EF8F7D}" presName="horz2" presStyleCnt="0"/>
      <dgm:spPr/>
    </dgm:pt>
    <dgm:pt modelId="{9651321A-55E7-4AB2-BB13-CBC92325256E}" type="pres">
      <dgm:prSet presAssocID="{8794B55A-0A01-4C2C-A1A1-2F9C27EF8F7D}" presName="horzSpace2" presStyleCnt="0"/>
      <dgm:spPr/>
    </dgm:pt>
    <dgm:pt modelId="{BAFE5F9C-7058-46C3-9D7F-8F2A763C7DC0}" type="pres">
      <dgm:prSet presAssocID="{8794B55A-0A01-4C2C-A1A1-2F9C27EF8F7D}" presName="tx2" presStyleLbl="revTx" presStyleIdx="1" presStyleCnt="7"/>
      <dgm:spPr/>
      <dgm:t>
        <a:bodyPr/>
        <a:lstStyle/>
        <a:p>
          <a:endParaRPr lang="es-ES"/>
        </a:p>
      </dgm:t>
    </dgm:pt>
    <dgm:pt modelId="{EB81B193-785A-4E67-9539-D3A3BB5DD0C2}" type="pres">
      <dgm:prSet presAssocID="{8794B55A-0A01-4C2C-A1A1-2F9C27EF8F7D}" presName="vert2" presStyleCnt="0"/>
      <dgm:spPr/>
    </dgm:pt>
    <dgm:pt modelId="{AC6B249C-0DD3-4A15-85FB-10B01AAD5CFC}" type="pres">
      <dgm:prSet presAssocID="{8794B55A-0A01-4C2C-A1A1-2F9C27EF8F7D}" presName="thinLine2b" presStyleLbl="callout" presStyleIdx="0" presStyleCnt="6"/>
      <dgm:spPr/>
    </dgm:pt>
    <dgm:pt modelId="{ABD9FE26-3933-40E4-8F20-0741214A51D4}" type="pres">
      <dgm:prSet presAssocID="{8794B55A-0A01-4C2C-A1A1-2F9C27EF8F7D}" presName="vertSpace2b" presStyleCnt="0"/>
      <dgm:spPr/>
    </dgm:pt>
    <dgm:pt modelId="{92A72360-48C1-4435-B5F0-875F4744CDAD}" type="pres">
      <dgm:prSet presAssocID="{CDDF5A19-62BF-4E3B-AD07-D9CA86B85A84}" presName="horz2" presStyleCnt="0"/>
      <dgm:spPr/>
    </dgm:pt>
    <dgm:pt modelId="{747A65D7-E33A-41A3-BFED-3274DA59FA10}" type="pres">
      <dgm:prSet presAssocID="{CDDF5A19-62BF-4E3B-AD07-D9CA86B85A84}" presName="horzSpace2" presStyleCnt="0"/>
      <dgm:spPr/>
    </dgm:pt>
    <dgm:pt modelId="{A072E2A0-3A3A-420D-9CF0-6E882C537276}" type="pres">
      <dgm:prSet presAssocID="{CDDF5A19-62BF-4E3B-AD07-D9CA86B85A84}" presName="tx2" presStyleLbl="revTx" presStyleIdx="2" presStyleCnt="7"/>
      <dgm:spPr/>
      <dgm:t>
        <a:bodyPr/>
        <a:lstStyle/>
        <a:p>
          <a:endParaRPr lang="es-ES"/>
        </a:p>
      </dgm:t>
    </dgm:pt>
    <dgm:pt modelId="{C50E7BF9-2A0A-4F1E-A825-38939AAF5B8D}" type="pres">
      <dgm:prSet presAssocID="{CDDF5A19-62BF-4E3B-AD07-D9CA86B85A84}" presName="vert2" presStyleCnt="0"/>
      <dgm:spPr/>
    </dgm:pt>
    <dgm:pt modelId="{71FC8CB3-145D-4409-80A0-53DEFAF885C0}" type="pres">
      <dgm:prSet presAssocID="{CDDF5A19-62BF-4E3B-AD07-D9CA86B85A84}" presName="thinLine2b" presStyleLbl="callout" presStyleIdx="1" presStyleCnt="6"/>
      <dgm:spPr/>
    </dgm:pt>
    <dgm:pt modelId="{F534F05F-AD71-438B-8F98-91599D8D1C31}" type="pres">
      <dgm:prSet presAssocID="{CDDF5A19-62BF-4E3B-AD07-D9CA86B85A84}" presName="vertSpace2b" presStyleCnt="0"/>
      <dgm:spPr/>
    </dgm:pt>
    <dgm:pt modelId="{45521103-F0A2-434E-8842-687C6F014E48}" type="pres">
      <dgm:prSet presAssocID="{C5131856-E488-4DCC-83A6-CCC26157E83E}" presName="horz2" presStyleCnt="0"/>
      <dgm:spPr/>
    </dgm:pt>
    <dgm:pt modelId="{7AF45720-DE85-4EBB-8CCA-52920E44CE88}" type="pres">
      <dgm:prSet presAssocID="{C5131856-E488-4DCC-83A6-CCC26157E83E}" presName="horzSpace2" presStyleCnt="0"/>
      <dgm:spPr/>
    </dgm:pt>
    <dgm:pt modelId="{C5FEFFAA-6B35-4857-A919-5BD2A450DC5C}" type="pres">
      <dgm:prSet presAssocID="{C5131856-E488-4DCC-83A6-CCC26157E83E}" presName="tx2" presStyleLbl="revTx" presStyleIdx="3" presStyleCnt="7"/>
      <dgm:spPr/>
      <dgm:t>
        <a:bodyPr/>
        <a:lstStyle/>
        <a:p>
          <a:endParaRPr lang="es-ES"/>
        </a:p>
      </dgm:t>
    </dgm:pt>
    <dgm:pt modelId="{F1EE1DB5-F216-4E90-8C7D-B8F2BFCB2310}" type="pres">
      <dgm:prSet presAssocID="{C5131856-E488-4DCC-83A6-CCC26157E83E}" presName="vert2" presStyleCnt="0"/>
      <dgm:spPr/>
    </dgm:pt>
    <dgm:pt modelId="{19980217-934B-4F8B-924B-9FDDE62E1102}" type="pres">
      <dgm:prSet presAssocID="{C5131856-E488-4DCC-83A6-CCC26157E83E}" presName="thinLine2b" presStyleLbl="callout" presStyleIdx="2" presStyleCnt="6"/>
      <dgm:spPr/>
    </dgm:pt>
    <dgm:pt modelId="{C7BBCD71-45DC-436F-99D8-776F5A402C86}" type="pres">
      <dgm:prSet presAssocID="{C5131856-E488-4DCC-83A6-CCC26157E83E}" presName="vertSpace2b" presStyleCnt="0"/>
      <dgm:spPr/>
    </dgm:pt>
    <dgm:pt modelId="{8F5CAB36-8098-4069-87F9-5CF64CC21FB8}" type="pres">
      <dgm:prSet presAssocID="{0210D18F-9C69-4366-A9DB-D142C62AFCAD}" presName="horz2" presStyleCnt="0"/>
      <dgm:spPr/>
    </dgm:pt>
    <dgm:pt modelId="{86700696-70CE-47ED-9AF1-9ECA0E2A51E9}" type="pres">
      <dgm:prSet presAssocID="{0210D18F-9C69-4366-A9DB-D142C62AFCAD}" presName="horzSpace2" presStyleCnt="0"/>
      <dgm:spPr/>
    </dgm:pt>
    <dgm:pt modelId="{6C4967C6-995D-4F1B-96BA-2E11A46A0211}" type="pres">
      <dgm:prSet presAssocID="{0210D18F-9C69-4366-A9DB-D142C62AFCAD}" presName="tx2" presStyleLbl="revTx" presStyleIdx="4" presStyleCnt="7"/>
      <dgm:spPr/>
      <dgm:t>
        <a:bodyPr/>
        <a:lstStyle/>
        <a:p>
          <a:endParaRPr lang="es-ES"/>
        </a:p>
      </dgm:t>
    </dgm:pt>
    <dgm:pt modelId="{EE6C913C-92AB-4BEA-81D8-57F88D5E64EE}" type="pres">
      <dgm:prSet presAssocID="{0210D18F-9C69-4366-A9DB-D142C62AFCAD}" presName="vert2" presStyleCnt="0"/>
      <dgm:spPr/>
    </dgm:pt>
    <dgm:pt modelId="{E577884F-92FD-49CA-BBC7-DB0B2E140A6A}" type="pres">
      <dgm:prSet presAssocID="{0210D18F-9C69-4366-A9DB-D142C62AFCAD}" presName="thinLine2b" presStyleLbl="callout" presStyleIdx="3" presStyleCnt="6"/>
      <dgm:spPr/>
    </dgm:pt>
    <dgm:pt modelId="{D2A180A3-38E9-4DA9-B238-A5DD10BFE8A4}" type="pres">
      <dgm:prSet presAssocID="{0210D18F-9C69-4366-A9DB-D142C62AFCAD}" presName="vertSpace2b" presStyleCnt="0"/>
      <dgm:spPr/>
    </dgm:pt>
    <dgm:pt modelId="{385C0F60-7BDA-45ED-807D-22B1573830A8}" type="pres">
      <dgm:prSet presAssocID="{FDEEF3B9-448C-47F2-8DAA-3F77B3B510EA}" presName="horz2" presStyleCnt="0"/>
      <dgm:spPr/>
    </dgm:pt>
    <dgm:pt modelId="{D6BA16FC-BC55-4D64-8FDA-1D9701318E69}" type="pres">
      <dgm:prSet presAssocID="{FDEEF3B9-448C-47F2-8DAA-3F77B3B510EA}" presName="horzSpace2" presStyleCnt="0"/>
      <dgm:spPr/>
    </dgm:pt>
    <dgm:pt modelId="{F81F8FA6-58F8-40A2-9F48-212B23AAA5A2}" type="pres">
      <dgm:prSet presAssocID="{FDEEF3B9-448C-47F2-8DAA-3F77B3B510EA}" presName="tx2" presStyleLbl="revTx" presStyleIdx="5" presStyleCnt="7"/>
      <dgm:spPr/>
      <dgm:t>
        <a:bodyPr/>
        <a:lstStyle/>
        <a:p>
          <a:endParaRPr lang="es-ES"/>
        </a:p>
      </dgm:t>
    </dgm:pt>
    <dgm:pt modelId="{AA01AA29-4340-4960-A2CC-F6CEED808659}" type="pres">
      <dgm:prSet presAssocID="{FDEEF3B9-448C-47F2-8DAA-3F77B3B510EA}" presName="vert2" presStyleCnt="0"/>
      <dgm:spPr/>
    </dgm:pt>
    <dgm:pt modelId="{074D27AB-B9EC-41A9-B678-1CBAD23D759B}" type="pres">
      <dgm:prSet presAssocID="{FDEEF3B9-448C-47F2-8DAA-3F77B3B510EA}" presName="thinLine2b" presStyleLbl="callout" presStyleIdx="4" presStyleCnt="6"/>
      <dgm:spPr/>
    </dgm:pt>
    <dgm:pt modelId="{5E8C52F9-1AF6-4C83-904A-86B928FA3C39}" type="pres">
      <dgm:prSet presAssocID="{FDEEF3B9-448C-47F2-8DAA-3F77B3B510EA}" presName="vertSpace2b" presStyleCnt="0"/>
      <dgm:spPr/>
    </dgm:pt>
    <dgm:pt modelId="{9060A32F-1DCE-47A3-9EFF-E3EB31E5AB85}" type="pres">
      <dgm:prSet presAssocID="{BF37B62F-8591-4815-A5BF-7D04731FB10D}" presName="horz2" presStyleCnt="0"/>
      <dgm:spPr/>
    </dgm:pt>
    <dgm:pt modelId="{932656AD-1223-4EC8-BD55-2D9A746DDAE6}" type="pres">
      <dgm:prSet presAssocID="{BF37B62F-8591-4815-A5BF-7D04731FB10D}" presName="horzSpace2" presStyleCnt="0"/>
      <dgm:spPr/>
    </dgm:pt>
    <dgm:pt modelId="{550A938C-4EF3-4D05-A6FE-9A50D040BEDB}" type="pres">
      <dgm:prSet presAssocID="{BF37B62F-8591-4815-A5BF-7D04731FB10D}" presName="tx2" presStyleLbl="revTx" presStyleIdx="6" presStyleCnt="7"/>
      <dgm:spPr/>
      <dgm:t>
        <a:bodyPr/>
        <a:lstStyle/>
        <a:p>
          <a:endParaRPr lang="es-ES"/>
        </a:p>
      </dgm:t>
    </dgm:pt>
    <dgm:pt modelId="{79463BC0-E675-4407-8199-DEE0B940F517}" type="pres">
      <dgm:prSet presAssocID="{BF37B62F-8591-4815-A5BF-7D04731FB10D}" presName="vert2" presStyleCnt="0"/>
      <dgm:spPr/>
    </dgm:pt>
    <dgm:pt modelId="{7DD5EB11-A13A-4BCC-832E-23874A88DE56}" type="pres">
      <dgm:prSet presAssocID="{BF37B62F-8591-4815-A5BF-7D04731FB10D}" presName="thinLine2b" presStyleLbl="callout" presStyleIdx="5" presStyleCnt="6"/>
      <dgm:spPr/>
    </dgm:pt>
    <dgm:pt modelId="{F919988D-2860-49BA-A1E7-E6A1E1062BD4}" type="pres">
      <dgm:prSet presAssocID="{BF37B62F-8591-4815-A5BF-7D04731FB10D}" presName="vertSpace2b" presStyleCnt="0"/>
      <dgm:spPr/>
    </dgm:pt>
  </dgm:ptLst>
  <dgm:cxnLst>
    <dgm:cxn modelId="{99D56A3C-879A-4E33-9ACC-1600BDE19B0B}" type="presOf" srcId="{FDEEF3B9-448C-47F2-8DAA-3F77B3B510EA}" destId="{F81F8FA6-58F8-40A2-9F48-212B23AAA5A2}" srcOrd="0" destOrd="0" presId="urn:microsoft.com/office/officeart/2008/layout/LinedList"/>
    <dgm:cxn modelId="{1983448C-0D43-4261-8D07-EEACD4F6C18C}" srcId="{5D7F1C9E-CDF1-46D2-8B06-E8BF2CA027D7}" destId="{C5131856-E488-4DCC-83A6-CCC26157E83E}" srcOrd="2" destOrd="0" parTransId="{6F1426D0-F899-4BC6-AF5D-A4F593609360}" sibTransId="{A4E42549-5451-459D-AC9C-D9F7288E4604}"/>
    <dgm:cxn modelId="{9F951BBE-7F68-4E9E-BC95-0F9FCC96082E}" type="presOf" srcId="{8794B55A-0A01-4C2C-A1A1-2F9C27EF8F7D}" destId="{BAFE5F9C-7058-46C3-9D7F-8F2A763C7DC0}" srcOrd="0" destOrd="0" presId="urn:microsoft.com/office/officeart/2008/layout/LinedList"/>
    <dgm:cxn modelId="{22A3795C-238E-4658-9D4D-933310943DF0}" type="presOf" srcId="{BF37B62F-8591-4815-A5BF-7D04731FB10D}" destId="{550A938C-4EF3-4D05-A6FE-9A50D040BEDB}" srcOrd="0" destOrd="0" presId="urn:microsoft.com/office/officeart/2008/layout/LinedList"/>
    <dgm:cxn modelId="{8B2A1D65-5C82-438D-8640-95BA83917E8C}" srcId="{5D7F1C9E-CDF1-46D2-8B06-E8BF2CA027D7}" destId="{FDEEF3B9-448C-47F2-8DAA-3F77B3B510EA}" srcOrd="4" destOrd="0" parTransId="{56210939-6046-4EAA-BF2A-4F003E733CDB}" sibTransId="{D95883CC-C768-41E0-A97F-F0CBBCAA1E97}"/>
    <dgm:cxn modelId="{C050DF90-C073-4D14-AB29-803D05105BF0}" srcId="{5D7F1C9E-CDF1-46D2-8B06-E8BF2CA027D7}" destId="{8794B55A-0A01-4C2C-A1A1-2F9C27EF8F7D}" srcOrd="0" destOrd="0" parTransId="{8D328ADD-13C3-483B-89C9-15F6F383A6FC}" sibTransId="{CC8FA73C-D125-4594-B1E6-954084C66A74}"/>
    <dgm:cxn modelId="{FE9972A6-046D-4D70-B5FB-6206D733457A}" srcId="{5D7F1C9E-CDF1-46D2-8B06-E8BF2CA027D7}" destId="{CDDF5A19-62BF-4E3B-AD07-D9CA86B85A84}" srcOrd="1" destOrd="0" parTransId="{577EABA4-0896-40CC-ACE2-6452937BFBEC}" sibTransId="{2B137424-64F5-4895-ACA1-9174A51A3138}"/>
    <dgm:cxn modelId="{117CB838-0682-4AFE-A78B-A0E61FEC1438}" type="presOf" srcId="{0210D18F-9C69-4366-A9DB-D142C62AFCAD}" destId="{6C4967C6-995D-4F1B-96BA-2E11A46A0211}" srcOrd="0" destOrd="0" presId="urn:microsoft.com/office/officeart/2008/layout/LinedList"/>
    <dgm:cxn modelId="{CDB7D00D-C67F-4DF2-B856-8D9A93257A3B}" type="presOf" srcId="{C5131856-E488-4DCC-83A6-CCC26157E83E}" destId="{C5FEFFAA-6B35-4857-A919-5BD2A450DC5C}" srcOrd="0" destOrd="0" presId="urn:microsoft.com/office/officeart/2008/layout/LinedList"/>
    <dgm:cxn modelId="{8C7D1C3B-CF8B-4379-ADC0-08105CAABFE5}" type="presOf" srcId="{7E4E260A-F75D-4393-8F13-A107B9DB2367}" destId="{5D475D66-47BB-4F33-B513-5E4087EF2CE6}" srcOrd="0" destOrd="0" presId="urn:microsoft.com/office/officeart/2008/layout/LinedList"/>
    <dgm:cxn modelId="{2EFBFF40-A007-4CBE-A773-110343A648D3}" srcId="{7E4E260A-F75D-4393-8F13-A107B9DB2367}" destId="{5D7F1C9E-CDF1-46D2-8B06-E8BF2CA027D7}" srcOrd="0" destOrd="0" parTransId="{9543DFA9-D317-49D7-B179-3B032BF633D7}" sibTransId="{CA336BCC-F6F2-46F9-8240-1F21194574FA}"/>
    <dgm:cxn modelId="{E20E4452-CB41-45F6-A082-D70544D13ADA}" srcId="{5D7F1C9E-CDF1-46D2-8B06-E8BF2CA027D7}" destId="{BF37B62F-8591-4815-A5BF-7D04731FB10D}" srcOrd="5" destOrd="0" parTransId="{EA7C197F-14BD-4E8C-8AC4-7A72A2569C7C}" sibTransId="{73E58986-1D9B-4CE5-9D8B-62B775991B2A}"/>
    <dgm:cxn modelId="{182B0A16-B93C-459D-A690-8DABBD0E1B96}" type="presOf" srcId="{5D7F1C9E-CDF1-46D2-8B06-E8BF2CA027D7}" destId="{E2B7073B-C665-44C2-93A5-ABACE9F74CD1}" srcOrd="0" destOrd="0" presId="urn:microsoft.com/office/officeart/2008/layout/LinedList"/>
    <dgm:cxn modelId="{BBE1A882-E87A-48BC-B9C5-DBE0CEE2A644}" srcId="{5D7F1C9E-CDF1-46D2-8B06-E8BF2CA027D7}" destId="{0210D18F-9C69-4366-A9DB-D142C62AFCAD}" srcOrd="3" destOrd="0" parTransId="{2BC9EFA2-7C2A-406B-9BD6-B4EABFE86F5F}" sibTransId="{3ACA762B-5EE9-44FB-AFDA-06204439391C}"/>
    <dgm:cxn modelId="{14A26410-3B3E-4D9B-B224-E0F9C0714A66}" type="presOf" srcId="{CDDF5A19-62BF-4E3B-AD07-D9CA86B85A84}" destId="{A072E2A0-3A3A-420D-9CF0-6E882C537276}" srcOrd="0" destOrd="0" presId="urn:microsoft.com/office/officeart/2008/layout/LinedList"/>
    <dgm:cxn modelId="{49E88AB5-64B6-4623-AF08-D8DE58D27298}" type="presParOf" srcId="{5D475D66-47BB-4F33-B513-5E4087EF2CE6}" destId="{6E1C67D6-174A-4E3B-AFC6-0848774D1041}" srcOrd="0" destOrd="0" presId="urn:microsoft.com/office/officeart/2008/layout/LinedList"/>
    <dgm:cxn modelId="{19C9A626-6482-403B-AB10-8F4E7D0914B3}" type="presParOf" srcId="{5D475D66-47BB-4F33-B513-5E4087EF2CE6}" destId="{D35FB566-CF53-4962-8895-88178C5DA744}" srcOrd="1" destOrd="0" presId="urn:microsoft.com/office/officeart/2008/layout/LinedList"/>
    <dgm:cxn modelId="{93EC551D-62D1-478D-ABE5-735A3F226BE9}" type="presParOf" srcId="{D35FB566-CF53-4962-8895-88178C5DA744}" destId="{E2B7073B-C665-44C2-93A5-ABACE9F74CD1}" srcOrd="0" destOrd="0" presId="urn:microsoft.com/office/officeart/2008/layout/LinedList"/>
    <dgm:cxn modelId="{EEFCC7B0-F14A-4EA1-A956-AA7B03691297}" type="presParOf" srcId="{D35FB566-CF53-4962-8895-88178C5DA744}" destId="{8A0D3CD4-B0E2-4DFD-8073-2DA3692B8275}" srcOrd="1" destOrd="0" presId="urn:microsoft.com/office/officeart/2008/layout/LinedList"/>
    <dgm:cxn modelId="{35F84D92-99FE-447D-8726-C7D1018C8AAE}" type="presParOf" srcId="{8A0D3CD4-B0E2-4DFD-8073-2DA3692B8275}" destId="{5F33213E-23BD-4D24-B26D-63D67B6FF9D1}" srcOrd="0" destOrd="0" presId="urn:microsoft.com/office/officeart/2008/layout/LinedList"/>
    <dgm:cxn modelId="{F375B778-0199-47A4-B598-69E146AC8426}" type="presParOf" srcId="{8A0D3CD4-B0E2-4DFD-8073-2DA3692B8275}" destId="{5C76F4BD-28BB-4B31-8084-0804D5957E8C}" srcOrd="1" destOrd="0" presId="urn:microsoft.com/office/officeart/2008/layout/LinedList"/>
    <dgm:cxn modelId="{FC78B39F-5796-4E34-9F2B-B7D7582C6170}" type="presParOf" srcId="{5C76F4BD-28BB-4B31-8084-0804D5957E8C}" destId="{9651321A-55E7-4AB2-BB13-CBC92325256E}" srcOrd="0" destOrd="0" presId="urn:microsoft.com/office/officeart/2008/layout/LinedList"/>
    <dgm:cxn modelId="{F65F7EAA-57F6-413C-9D65-28A7F1B2FF74}" type="presParOf" srcId="{5C76F4BD-28BB-4B31-8084-0804D5957E8C}" destId="{BAFE5F9C-7058-46C3-9D7F-8F2A763C7DC0}" srcOrd="1" destOrd="0" presId="urn:microsoft.com/office/officeart/2008/layout/LinedList"/>
    <dgm:cxn modelId="{B82F57AD-7B4E-4310-8A39-B91C5A69DF1B}" type="presParOf" srcId="{5C76F4BD-28BB-4B31-8084-0804D5957E8C}" destId="{EB81B193-785A-4E67-9539-D3A3BB5DD0C2}" srcOrd="2" destOrd="0" presId="urn:microsoft.com/office/officeart/2008/layout/LinedList"/>
    <dgm:cxn modelId="{AB92BA10-01E8-4D79-9925-04840CC47B9F}" type="presParOf" srcId="{8A0D3CD4-B0E2-4DFD-8073-2DA3692B8275}" destId="{AC6B249C-0DD3-4A15-85FB-10B01AAD5CFC}" srcOrd="2" destOrd="0" presId="urn:microsoft.com/office/officeart/2008/layout/LinedList"/>
    <dgm:cxn modelId="{94CBD409-EEE1-4337-8F2C-66DB7333143B}" type="presParOf" srcId="{8A0D3CD4-B0E2-4DFD-8073-2DA3692B8275}" destId="{ABD9FE26-3933-40E4-8F20-0741214A51D4}" srcOrd="3" destOrd="0" presId="urn:microsoft.com/office/officeart/2008/layout/LinedList"/>
    <dgm:cxn modelId="{AE6960C5-C5AA-4225-9909-DB508A8AD34E}" type="presParOf" srcId="{8A0D3CD4-B0E2-4DFD-8073-2DA3692B8275}" destId="{92A72360-48C1-4435-B5F0-875F4744CDAD}" srcOrd="4" destOrd="0" presId="urn:microsoft.com/office/officeart/2008/layout/LinedList"/>
    <dgm:cxn modelId="{F69F9131-CB4E-4042-950B-BD2DDE42B568}" type="presParOf" srcId="{92A72360-48C1-4435-B5F0-875F4744CDAD}" destId="{747A65D7-E33A-41A3-BFED-3274DA59FA10}" srcOrd="0" destOrd="0" presId="urn:microsoft.com/office/officeart/2008/layout/LinedList"/>
    <dgm:cxn modelId="{E91F31D8-B694-4185-B89D-D8EF39BC6FA0}" type="presParOf" srcId="{92A72360-48C1-4435-B5F0-875F4744CDAD}" destId="{A072E2A0-3A3A-420D-9CF0-6E882C537276}" srcOrd="1" destOrd="0" presId="urn:microsoft.com/office/officeart/2008/layout/LinedList"/>
    <dgm:cxn modelId="{C64DC8B5-32DA-491A-93F2-DFF41D107902}" type="presParOf" srcId="{92A72360-48C1-4435-B5F0-875F4744CDAD}" destId="{C50E7BF9-2A0A-4F1E-A825-38939AAF5B8D}" srcOrd="2" destOrd="0" presId="urn:microsoft.com/office/officeart/2008/layout/LinedList"/>
    <dgm:cxn modelId="{E78FB916-9EB4-4CD5-B166-424353AF3C38}" type="presParOf" srcId="{8A0D3CD4-B0E2-4DFD-8073-2DA3692B8275}" destId="{71FC8CB3-145D-4409-80A0-53DEFAF885C0}" srcOrd="5" destOrd="0" presId="urn:microsoft.com/office/officeart/2008/layout/LinedList"/>
    <dgm:cxn modelId="{D22178F5-D82D-459E-8360-A4844B2DC85C}" type="presParOf" srcId="{8A0D3CD4-B0E2-4DFD-8073-2DA3692B8275}" destId="{F534F05F-AD71-438B-8F98-91599D8D1C31}" srcOrd="6" destOrd="0" presId="urn:microsoft.com/office/officeart/2008/layout/LinedList"/>
    <dgm:cxn modelId="{662D5966-5845-49FB-8A1F-8F75767F5952}" type="presParOf" srcId="{8A0D3CD4-B0E2-4DFD-8073-2DA3692B8275}" destId="{45521103-F0A2-434E-8842-687C6F014E48}" srcOrd="7" destOrd="0" presId="urn:microsoft.com/office/officeart/2008/layout/LinedList"/>
    <dgm:cxn modelId="{EE451906-C7C7-46A7-96ED-3B6F81F417FE}" type="presParOf" srcId="{45521103-F0A2-434E-8842-687C6F014E48}" destId="{7AF45720-DE85-4EBB-8CCA-52920E44CE88}" srcOrd="0" destOrd="0" presId="urn:microsoft.com/office/officeart/2008/layout/LinedList"/>
    <dgm:cxn modelId="{B88C62E2-D886-4A36-8F67-9FCEFA433D11}" type="presParOf" srcId="{45521103-F0A2-434E-8842-687C6F014E48}" destId="{C5FEFFAA-6B35-4857-A919-5BD2A450DC5C}" srcOrd="1" destOrd="0" presId="urn:microsoft.com/office/officeart/2008/layout/LinedList"/>
    <dgm:cxn modelId="{C16485C4-7A6D-4D19-A7D8-3CADE57F0FDB}" type="presParOf" srcId="{45521103-F0A2-434E-8842-687C6F014E48}" destId="{F1EE1DB5-F216-4E90-8C7D-B8F2BFCB2310}" srcOrd="2" destOrd="0" presId="urn:microsoft.com/office/officeart/2008/layout/LinedList"/>
    <dgm:cxn modelId="{4D543CFA-58F3-4420-9162-47A69EC89A36}" type="presParOf" srcId="{8A0D3CD4-B0E2-4DFD-8073-2DA3692B8275}" destId="{19980217-934B-4F8B-924B-9FDDE62E1102}" srcOrd="8" destOrd="0" presId="urn:microsoft.com/office/officeart/2008/layout/LinedList"/>
    <dgm:cxn modelId="{73E26881-5EEF-4F03-8B21-86EBA5B49D2C}" type="presParOf" srcId="{8A0D3CD4-B0E2-4DFD-8073-2DA3692B8275}" destId="{C7BBCD71-45DC-436F-99D8-776F5A402C86}" srcOrd="9" destOrd="0" presId="urn:microsoft.com/office/officeart/2008/layout/LinedList"/>
    <dgm:cxn modelId="{CE303A22-76CA-4335-AA26-D78040CA4658}" type="presParOf" srcId="{8A0D3CD4-B0E2-4DFD-8073-2DA3692B8275}" destId="{8F5CAB36-8098-4069-87F9-5CF64CC21FB8}" srcOrd="10" destOrd="0" presId="urn:microsoft.com/office/officeart/2008/layout/LinedList"/>
    <dgm:cxn modelId="{FBCBEB5F-8FD5-4110-9047-18F7534248C9}" type="presParOf" srcId="{8F5CAB36-8098-4069-87F9-5CF64CC21FB8}" destId="{86700696-70CE-47ED-9AF1-9ECA0E2A51E9}" srcOrd="0" destOrd="0" presId="urn:microsoft.com/office/officeart/2008/layout/LinedList"/>
    <dgm:cxn modelId="{F0CB744B-F6FC-44BC-BB7D-E9BDAC53BCA7}" type="presParOf" srcId="{8F5CAB36-8098-4069-87F9-5CF64CC21FB8}" destId="{6C4967C6-995D-4F1B-96BA-2E11A46A0211}" srcOrd="1" destOrd="0" presId="urn:microsoft.com/office/officeart/2008/layout/LinedList"/>
    <dgm:cxn modelId="{959421DC-13BB-4A17-B2B2-627E898CFCC2}" type="presParOf" srcId="{8F5CAB36-8098-4069-87F9-5CF64CC21FB8}" destId="{EE6C913C-92AB-4BEA-81D8-57F88D5E64EE}" srcOrd="2" destOrd="0" presId="urn:microsoft.com/office/officeart/2008/layout/LinedList"/>
    <dgm:cxn modelId="{508708E3-8E1E-41D6-9FA8-10FB41055AEB}" type="presParOf" srcId="{8A0D3CD4-B0E2-4DFD-8073-2DA3692B8275}" destId="{E577884F-92FD-49CA-BBC7-DB0B2E140A6A}" srcOrd="11" destOrd="0" presId="urn:microsoft.com/office/officeart/2008/layout/LinedList"/>
    <dgm:cxn modelId="{60E78E56-F863-4DE7-826F-D33EC138FE92}" type="presParOf" srcId="{8A0D3CD4-B0E2-4DFD-8073-2DA3692B8275}" destId="{D2A180A3-38E9-4DA9-B238-A5DD10BFE8A4}" srcOrd="12" destOrd="0" presId="urn:microsoft.com/office/officeart/2008/layout/LinedList"/>
    <dgm:cxn modelId="{EA184B11-5E39-4F78-A609-00F90E0DF076}" type="presParOf" srcId="{8A0D3CD4-B0E2-4DFD-8073-2DA3692B8275}" destId="{385C0F60-7BDA-45ED-807D-22B1573830A8}" srcOrd="13" destOrd="0" presId="urn:microsoft.com/office/officeart/2008/layout/LinedList"/>
    <dgm:cxn modelId="{19BE1208-9D79-442F-AB94-115D266BF279}" type="presParOf" srcId="{385C0F60-7BDA-45ED-807D-22B1573830A8}" destId="{D6BA16FC-BC55-4D64-8FDA-1D9701318E69}" srcOrd="0" destOrd="0" presId="urn:microsoft.com/office/officeart/2008/layout/LinedList"/>
    <dgm:cxn modelId="{EF698F43-A4E5-4DB7-A8FF-790A5AD6DE94}" type="presParOf" srcId="{385C0F60-7BDA-45ED-807D-22B1573830A8}" destId="{F81F8FA6-58F8-40A2-9F48-212B23AAA5A2}" srcOrd="1" destOrd="0" presId="urn:microsoft.com/office/officeart/2008/layout/LinedList"/>
    <dgm:cxn modelId="{6B7C65E8-5453-4893-8699-5F8FCA6256FD}" type="presParOf" srcId="{385C0F60-7BDA-45ED-807D-22B1573830A8}" destId="{AA01AA29-4340-4960-A2CC-F6CEED808659}" srcOrd="2" destOrd="0" presId="urn:microsoft.com/office/officeart/2008/layout/LinedList"/>
    <dgm:cxn modelId="{2341A34C-6A7D-4341-B5C3-724AB02140A3}" type="presParOf" srcId="{8A0D3CD4-B0E2-4DFD-8073-2DA3692B8275}" destId="{074D27AB-B9EC-41A9-B678-1CBAD23D759B}" srcOrd="14" destOrd="0" presId="urn:microsoft.com/office/officeart/2008/layout/LinedList"/>
    <dgm:cxn modelId="{FC036A74-81F2-4228-88C2-E07E2D6439B4}" type="presParOf" srcId="{8A0D3CD4-B0E2-4DFD-8073-2DA3692B8275}" destId="{5E8C52F9-1AF6-4C83-904A-86B928FA3C39}" srcOrd="15" destOrd="0" presId="urn:microsoft.com/office/officeart/2008/layout/LinedList"/>
    <dgm:cxn modelId="{4C2B63FE-9271-4C55-B439-94F77D16500C}" type="presParOf" srcId="{8A0D3CD4-B0E2-4DFD-8073-2DA3692B8275}" destId="{9060A32F-1DCE-47A3-9EFF-E3EB31E5AB85}" srcOrd="16" destOrd="0" presId="urn:microsoft.com/office/officeart/2008/layout/LinedList"/>
    <dgm:cxn modelId="{7C60132C-81D9-44F3-9557-8A1849599DD0}" type="presParOf" srcId="{9060A32F-1DCE-47A3-9EFF-E3EB31E5AB85}" destId="{932656AD-1223-4EC8-BD55-2D9A746DDAE6}" srcOrd="0" destOrd="0" presId="urn:microsoft.com/office/officeart/2008/layout/LinedList"/>
    <dgm:cxn modelId="{A6DA0B21-E0DF-4BBE-9522-5A3918CFD7AA}" type="presParOf" srcId="{9060A32F-1DCE-47A3-9EFF-E3EB31E5AB85}" destId="{550A938C-4EF3-4D05-A6FE-9A50D040BEDB}" srcOrd="1" destOrd="0" presId="urn:microsoft.com/office/officeart/2008/layout/LinedList"/>
    <dgm:cxn modelId="{73CDD7C6-A864-4C01-A0D2-72EA18877249}" type="presParOf" srcId="{9060A32F-1DCE-47A3-9EFF-E3EB31E5AB85}" destId="{79463BC0-E675-4407-8199-DEE0B940F517}" srcOrd="2" destOrd="0" presId="urn:microsoft.com/office/officeart/2008/layout/LinedList"/>
    <dgm:cxn modelId="{0A02186D-E2A7-459C-B0CE-A3CD4A62A376}" type="presParOf" srcId="{8A0D3CD4-B0E2-4DFD-8073-2DA3692B8275}" destId="{7DD5EB11-A13A-4BCC-832E-23874A88DE56}" srcOrd="17" destOrd="0" presId="urn:microsoft.com/office/officeart/2008/layout/LinedList"/>
    <dgm:cxn modelId="{602A702C-5F4C-43AD-A650-13D5B52FD5C1}" type="presParOf" srcId="{8A0D3CD4-B0E2-4DFD-8073-2DA3692B8275}" destId="{F919988D-2860-49BA-A1E7-E6A1E1062BD4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CAE0D-BE71-4413-A324-BB58B1A816EE}">
      <dsp:nvSpPr>
        <dsp:cNvPr id="0" name=""/>
        <dsp:cNvSpPr/>
      </dsp:nvSpPr>
      <dsp:spPr>
        <a:xfrm>
          <a:off x="1948464" y="-103571"/>
          <a:ext cx="5691357" cy="3614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6A2D1-C4C9-4DC5-919E-96C85865DA76}">
      <dsp:nvSpPr>
        <dsp:cNvPr id="0" name=""/>
        <dsp:cNvSpPr/>
      </dsp:nvSpPr>
      <dsp:spPr>
        <a:xfrm>
          <a:off x="2580837" y="497182"/>
          <a:ext cx="5691357" cy="3614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/>
            <a:t>- Los Principios Cooperativos son lineamientos mediante los cuales las cooperativas ponen en práctica sus valores.</a:t>
          </a:r>
          <a:endParaRPr lang="en-US" sz="3800" kern="1200" dirty="0"/>
        </a:p>
      </dsp:txBody>
      <dsp:txXfrm>
        <a:off x="2686688" y="603033"/>
        <a:ext cx="5479655" cy="3402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A0A06-1FD7-4509-B3C8-2F9BBE18189F}">
      <dsp:nvSpPr>
        <dsp:cNvPr id="0" name=""/>
        <dsp:cNvSpPr/>
      </dsp:nvSpPr>
      <dsp:spPr>
        <a:xfrm>
          <a:off x="0" y="584"/>
          <a:ext cx="102443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896D0-686E-4CD8-9CE6-6208EA438779}">
      <dsp:nvSpPr>
        <dsp:cNvPr id="0" name=""/>
        <dsp:cNvSpPr/>
      </dsp:nvSpPr>
      <dsp:spPr>
        <a:xfrm>
          <a:off x="0" y="584"/>
          <a:ext cx="10244380" cy="684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200" kern="1200" dirty="0">
              <a:solidFill>
                <a:srgbClr val="FFFF00"/>
              </a:solidFill>
            </a:rPr>
            <a:t>Adhesión libre y voluntaria</a:t>
          </a:r>
          <a:endParaRPr lang="en-US" sz="3200" kern="1200" dirty="0">
            <a:solidFill>
              <a:srgbClr val="FFFF00"/>
            </a:solidFill>
          </a:endParaRPr>
        </a:p>
      </dsp:txBody>
      <dsp:txXfrm>
        <a:off x="0" y="584"/>
        <a:ext cx="10244380" cy="684271"/>
      </dsp:txXfrm>
    </dsp:sp>
    <dsp:sp modelId="{7E1879A4-95BD-4AEB-BBC3-E110F08E4A46}">
      <dsp:nvSpPr>
        <dsp:cNvPr id="0" name=""/>
        <dsp:cNvSpPr/>
      </dsp:nvSpPr>
      <dsp:spPr>
        <a:xfrm>
          <a:off x="0" y="684856"/>
          <a:ext cx="102443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6E6E6-8B99-4433-A8EA-744C25DCEDC4}">
      <dsp:nvSpPr>
        <dsp:cNvPr id="0" name=""/>
        <dsp:cNvSpPr/>
      </dsp:nvSpPr>
      <dsp:spPr>
        <a:xfrm>
          <a:off x="0" y="684856"/>
          <a:ext cx="10244380" cy="684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200" kern="1200" dirty="0">
              <a:solidFill>
                <a:srgbClr val="FFFF00"/>
              </a:solidFill>
            </a:rPr>
            <a:t>Participación democrática de los miembros</a:t>
          </a:r>
          <a:endParaRPr lang="en-US" sz="3200" kern="1200" dirty="0">
            <a:solidFill>
              <a:srgbClr val="FFFF00"/>
            </a:solidFill>
          </a:endParaRPr>
        </a:p>
      </dsp:txBody>
      <dsp:txXfrm>
        <a:off x="0" y="684856"/>
        <a:ext cx="10244380" cy="684271"/>
      </dsp:txXfrm>
    </dsp:sp>
    <dsp:sp modelId="{9CD5F76C-B461-4CAF-976E-A6F016EEDB67}">
      <dsp:nvSpPr>
        <dsp:cNvPr id="0" name=""/>
        <dsp:cNvSpPr/>
      </dsp:nvSpPr>
      <dsp:spPr>
        <a:xfrm>
          <a:off x="0" y="1369127"/>
          <a:ext cx="102443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AA538-8A55-4B01-8345-27FED53D5489}">
      <dsp:nvSpPr>
        <dsp:cNvPr id="0" name=""/>
        <dsp:cNvSpPr/>
      </dsp:nvSpPr>
      <dsp:spPr>
        <a:xfrm>
          <a:off x="0" y="1369127"/>
          <a:ext cx="10244380" cy="684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200" kern="1200" dirty="0">
              <a:solidFill>
                <a:srgbClr val="FFFF00"/>
              </a:solidFill>
            </a:rPr>
            <a:t>Participación económica de los miembros</a:t>
          </a:r>
          <a:endParaRPr lang="en-US" sz="3200" kern="1200" dirty="0">
            <a:solidFill>
              <a:srgbClr val="FFFF00"/>
            </a:solidFill>
          </a:endParaRPr>
        </a:p>
      </dsp:txBody>
      <dsp:txXfrm>
        <a:off x="0" y="1369127"/>
        <a:ext cx="10244380" cy="684271"/>
      </dsp:txXfrm>
    </dsp:sp>
    <dsp:sp modelId="{F4954694-0E88-4419-AD2C-7F1FB9818E9B}">
      <dsp:nvSpPr>
        <dsp:cNvPr id="0" name=""/>
        <dsp:cNvSpPr/>
      </dsp:nvSpPr>
      <dsp:spPr>
        <a:xfrm>
          <a:off x="0" y="2053398"/>
          <a:ext cx="102443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54383-AE8A-4DB8-8D69-1A40EFEFDE4D}">
      <dsp:nvSpPr>
        <dsp:cNvPr id="0" name=""/>
        <dsp:cNvSpPr/>
      </dsp:nvSpPr>
      <dsp:spPr>
        <a:xfrm>
          <a:off x="0" y="2053398"/>
          <a:ext cx="10244380" cy="684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200" kern="1200" dirty="0">
              <a:solidFill>
                <a:srgbClr val="FFFF00"/>
              </a:solidFill>
            </a:rPr>
            <a:t>Autonomía e independencia</a:t>
          </a:r>
          <a:endParaRPr lang="en-US" sz="3200" kern="1200" dirty="0">
            <a:solidFill>
              <a:srgbClr val="FFFF00"/>
            </a:solidFill>
          </a:endParaRPr>
        </a:p>
      </dsp:txBody>
      <dsp:txXfrm>
        <a:off x="0" y="2053398"/>
        <a:ext cx="10244380" cy="684271"/>
      </dsp:txXfrm>
    </dsp:sp>
    <dsp:sp modelId="{1757B86A-AE19-4100-9D3E-2FBC012D3538}">
      <dsp:nvSpPr>
        <dsp:cNvPr id="0" name=""/>
        <dsp:cNvSpPr/>
      </dsp:nvSpPr>
      <dsp:spPr>
        <a:xfrm>
          <a:off x="0" y="2737669"/>
          <a:ext cx="102443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7F44B-C96B-44FC-A4D0-6444CA97CD0E}">
      <dsp:nvSpPr>
        <dsp:cNvPr id="0" name=""/>
        <dsp:cNvSpPr/>
      </dsp:nvSpPr>
      <dsp:spPr>
        <a:xfrm>
          <a:off x="0" y="2737669"/>
          <a:ext cx="10244380" cy="684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200" kern="1200">
              <a:solidFill>
                <a:srgbClr val="FFFF00"/>
              </a:solidFill>
            </a:rPr>
            <a:t>Educación, Formación e Información</a:t>
          </a:r>
          <a:endParaRPr lang="en-US" sz="3200" kern="1200">
            <a:solidFill>
              <a:srgbClr val="FFFF00"/>
            </a:solidFill>
          </a:endParaRPr>
        </a:p>
      </dsp:txBody>
      <dsp:txXfrm>
        <a:off x="0" y="2737669"/>
        <a:ext cx="10244380" cy="684271"/>
      </dsp:txXfrm>
    </dsp:sp>
    <dsp:sp modelId="{48D1FAE3-4821-4252-BFBE-14C5F04728E1}">
      <dsp:nvSpPr>
        <dsp:cNvPr id="0" name=""/>
        <dsp:cNvSpPr/>
      </dsp:nvSpPr>
      <dsp:spPr>
        <a:xfrm>
          <a:off x="0" y="3421940"/>
          <a:ext cx="102443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7C9285-A2F8-492C-9805-4FFAA2A514E2}">
      <dsp:nvSpPr>
        <dsp:cNvPr id="0" name=""/>
        <dsp:cNvSpPr/>
      </dsp:nvSpPr>
      <dsp:spPr>
        <a:xfrm>
          <a:off x="0" y="3421940"/>
          <a:ext cx="10244380" cy="684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200" kern="1200" dirty="0">
              <a:solidFill>
                <a:srgbClr val="FFFF00"/>
              </a:solidFill>
            </a:rPr>
            <a:t>Cooperación entre cooperativas</a:t>
          </a:r>
          <a:endParaRPr lang="en-US" sz="3200" kern="1200" dirty="0">
            <a:solidFill>
              <a:srgbClr val="FFFF00"/>
            </a:solidFill>
          </a:endParaRPr>
        </a:p>
      </dsp:txBody>
      <dsp:txXfrm>
        <a:off x="0" y="3421940"/>
        <a:ext cx="10244380" cy="684271"/>
      </dsp:txXfrm>
    </dsp:sp>
    <dsp:sp modelId="{60B13748-7DA6-436E-8875-3052789FE0B1}">
      <dsp:nvSpPr>
        <dsp:cNvPr id="0" name=""/>
        <dsp:cNvSpPr/>
      </dsp:nvSpPr>
      <dsp:spPr>
        <a:xfrm>
          <a:off x="0" y="4106211"/>
          <a:ext cx="102443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34970-6A32-4F84-A829-9E7CCBA113A3}">
      <dsp:nvSpPr>
        <dsp:cNvPr id="0" name=""/>
        <dsp:cNvSpPr/>
      </dsp:nvSpPr>
      <dsp:spPr>
        <a:xfrm>
          <a:off x="0" y="4106211"/>
          <a:ext cx="10244380" cy="684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3200" kern="1200">
              <a:solidFill>
                <a:srgbClr val="FFFF00"/>
              </a:solidFill>
            </a:rPr>
            <a:t>Interés por la comunidad</a:t>
          </a:r>
          <a:endParaRPr lang="en-US" sz="3200" kern="1200">
            <a:solidFill>
              <a:srgbClr val="FFFF00"/>
            </a:solidFill>
          </a:endParaRPr>
        </a:p>
      </dsp:txBody>
      <dsp:txXfrm>
        <a:off x="0" y="4106211"/>
        <a:ext cx="10244380" cy="6842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C67D6-174A-4E3B-AFC6-0848774D1041}">
      <dsp:nvSpPr>
        <dsp:cNvPr id="0" name=""/>
        <dsp:cNvSpPr/>
      </dsp:nvSpPr>
      <dsp:spPr>
        <a:xfrm>
          <a:off x="0" y="0"/>
          <a:ext cx="84603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7073B-C665-44C2-93A5-ABACE9F74CD1}">
      <dsp:nvSpPr>
        <dsp:cNvPr id="0" name=""/>
        <dsp:cNvSpPr/>
      </dsp:nvSpPr>
      <dsp:spPr>
        <a:xfrm>
          <a:off x="0" y="0"/>
          <a:ext cx="3135911" cy="4794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>
              <a:solidFill>
                <a:schemeClr val="bg1">
                  <a:lumMod val="95000"/>
                </a:schemeClr>
              </a:solidFill>
            </a:rPr>
            <a:t>Son las cualidades y acciones que distinguen; y describen a una persona, en su comportamiento o por su conducta</a:t>
          </a:r>
          <a:r>
            <a:rPr lang="es-ES" sz="1600" kern="1200" dirty="0"/>
            <a:t>.</a:t>
          </a:r>
          <a:endParaRPr lang="en-US" sz="1600" kern="1200" dirty="0"/>
        </a:p>
      </dsp:txBody>
      <dsp:txXfrm>
        <a:off x="0" y="0"/>
        <a:ext cx="3135911" cy="4794123"/>
      </dsp:txXfrm>
    </dsp:sp>
    <dsp:sp modelId="{BAFE5F9C-7058-46C3-9D7F-8F2A763C7DC0}">
      <dsp:nvSpPr>
        <dsp:cNvPr id="0" name=""/>
        <dsp:cNvSpPr/>
      </dsp:nvSpPr>
      <dsp:spPr>
        <a:xfrm>
          <a:off x="3235551" y="37746"/>
          <a:ext cx="5214517" cy="754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>
              <a:solidFill>
                <a:srgbClr val="FFFF00"/>
              </a:solidFill>
            </a:rPr>
            <a:t>Ayuda mutua</a:t>
          </a:r>
          <a:endParaRPr lang="en-US" sz="3600" kern="1200" dirty="0">
            <a:solidFill>
              <a:srgbClr val="FFFF00"/>
            </a:solidFill>
          </a:endParaRPr>
        </a:p>
      </dsp:txBody>
      <dsp:txXfrm>
        <a:off x="3235551" y="37746"/>
        <a:ext cx="5214517" cy="754933"/>
      </dsp:txXfrm>
    </dsp:sp>
    <dsp:sp modelId="{AC6B249C-0DD3-4A15-85FB-10B01AAD5CFC}">
      <dsp:nvSpPr>
        <dsp:cNvPr id="0" name=""/>
        <dsp:cNvSpPr/>
      </dsp:nvSpPr>
      <dsp:spPr>
        <a:xfrm>
          <a:off x="3135911" y="792680"/>
          <a:ext cx="53141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2E2A0-3A3A-420D-9CF0-6E882C537276}">
      <dsp:nvSpPr>
        <dsp:cNvPr id="0" name=""/>
        <dsp:cNvSpPr/>
      </dsp:nvSpPr>
      <dsp:spPr>
        <a:xfrm>
          <a:off x="3235551" y="830427"/>
          <a:ext cx="5214517" cy="754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>
              <a:solidFill>
                <a:srgbClr val="FFFF00"/>
              </a:solidFill>
            </a:rPr>
            <a:t>Responsabilidad</a:t>
          </a:r>
          <a:endParaRPr lang="en-US" sz="3600" kern="1200" dirty="0">
            <a:solidFill>
              <a:srgbClr val="FFFF00"/>
            </a:solidFill>
          </a:endParaRPr>
        </a:p>
      </dsp:txBody>
      <dsp:txXfrm>
        <a:off x="3235551" y="830427"/>
        <a:ext cx="5214517" cy="754933"/>
      </dsp:txXfrm>
    </dsp:sp>
    <dsp:sp modelId="{71FC8CB3-145D-4409-80A0-53DEFAF885C0}">
      <dsp:nvSpPr>
        <dsp:cNvPr id="0" name=""/>
        <dsp:cNvSpPr/>
      </dsp:nvSpPr>
      <dsp:spPr>
        <a:xfrm>
          <a:off x="3135911" y="1585361"/>
          <a:ext cx="53141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EFFAA-6B35-4857-A919-5BD2A450DC5C}">
      <dsp:nvSpPr>
        <dsp:cNvPr id="0" name=""/>
        <dsp:cNvSpPr/>
      </dsp:nvSpPr>
      <dsp:spPr>
        <a:xfrm>
          <a:off x="3235551" y="1623107"/>
          <a:ext cx="5214517" cy="754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>
              <a:solidFill>
                <a:srgbClr val="FFFF00"/>
              </a:solidFill>
            </a:rPr>
            <a:t>Democracia</a:t>
          </a:r>
          <a:endParaRPr lang="en-US" sz="3600" kern="1200">
            <a:solidFill>
              <a:srgbClr val="FFFF00"/>
            </a:solidFill>
          </a:endParaRPr>
        </a:p>
      </dsp:txBody>
      <dsp:txXfrm>
        <a:off x="3235551" y="1623107"/>
        <a:ext cx="5214517" cy="754933"/>
      </dsp:txXfrm>
    </dsp:sp>
    <dsp:sp modelId="{19980217-934B-4F8B-924B-9FDDE62E1102}">
      <dsp:nvSpPr>
        <dsp:cNvPr id="0" name=""/>
        <dsp:cNvSpPr/>
      </dsp:nvSpPr>
      <dsp:spPr>
        <a:xfrm>
          <a:off x="3135911" y="2378041"/>
          <a:ext cx="53141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967C6-995D-4F1B-96BA-2E11A46A0211}">
      <dsp:nvSpPr>
        <dsp:cNvPr id="0" name=""/>
        <dsp:cNvSpPr/>
      </dsp:nvSpPr>
      <dsp:spPr>
        <a:xfrm>
          <a:off x="3235551" y="2415788"/>
          <a:ext cx="5214517" cy="754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>
              <a:solidFill>
                <a:srgbClr val="FFFF00"/>
              </a:solidFill>
            </a:rPr>
            <a:t>Igualdad</a:t>
          </a:r>
          <a:endParaRPr lang="en-US" sz="3600" kern="1200">
            <a:solidFill>
              <a:srgbClr val="FFFF00"/>
            </a:solidFill>
          </a:endParaRPr>
        </a:p>
      </dsp:txBody>
      <dsp:txXfrm>
        <a:off x="3235551" y="2415788"/>
        <a:ext cx="5214517" cy="754933"/>
      </dsp:txXfrm>
    </dsp:sp>
    <dsp:sp modelId="{E577884F-92FD-49CA-BBC7-DB0B2E140A6A}">
      <dsp:nvSpPr>
        <dsp:cNvPr id="0" name=""/>
        <dsp:cNvSpPr/>
      </dsp:nvSpPr>
      <dsp:spPr>
        <a:xfrm>
          <a:off x="3135911" y="3170722"/>
          <a:ext cx="53141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F8FA6-58F8-40A2-9F48-212B23AAA5A2}">
      <dsp:nvSpPr>
        <dsp:cNvPr id="0" name=""/>
        <dsp:cNvSpPr/>
      </dsp:nvSpPr>
      <dsp:spPr>
        <a:xfrm>
          <a:off x="3235551" y="3208469"/>
          <a:ext cx="5214517" cy="754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>
              <a:solidFill>
                <a:srgbClr val="FFFF00"/>
              </a:solidFill>
            </a:rPr>
            <a:t>Equidad</a:t>
          </a:r>
          <a:endParaRPr lang="en-US" sz="3600" kern="1200">
            <a:solidFill>
              <a:srgbClr val="FFFF00"/>
            </a:solidFill>
          </a:endParaRPr>
        </a:p>
      </dsp:txBody>
      <dsp:txXfrm>
        <a:off x="3235551" y="3208469"/>
        <a:ext cx="5214517" cy="754933"/>
      </dsp:txXfrm>
    </dsp:sp>
    <dsp:sp modelId="{074D27AB-B9EC-41A9-B678-1CBAD23D759B}">
      <dsp:nvSpPr>
        <dsp:cNvPr id="0" name=""/>
        <dsp:cNvSpPr/>
      </dsp:nvSpPr>
      <dsp:spPr>
        <a:xfrm>
          <a:off x="3135911" y="3963403"/>
          <a:ext cx="53141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A938C-4EF3-4D05-A6FE-9A50D040BEDB}">
      <dsp:nvSpPr>
        <dsp:cNvPr id="0" name=""/>
        <dsp:cNvSpPr/>
      </dsp:nvSpPr>
      <dsp:spPr>
        <a:xfrm>
          <a:off x="3235551" y="4001149"/>
          <a:ext cx="5214517" cy="754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>
              <a:solidFill>
                <a:srgbClr val="FFFF00"/>
              </a:solidFill>
            </a:rPr>
            <a:t>Solidaridad</a:t>
          </a:r>
          <a:endParaRPr lang="en-US" sz="3600" kern="1200">
            <a:solidFill>
              <a:srgbClr val="FFFF00"/>
            </a:solidFill>
          </a:endParaRPr>
        </a:p>
      </dsp:txBody>
      <dsp:txXfrm>
        <a:off x="3235551" y="4001149"/>
        <a:ext cx="5214517" cy="754933"/>
      </dsp:txXfrm>
    </dsp:sp>
    <dsp:sp modelId="{7DD5EB11-A13A-4BCC-832E-23874A88DE56}">
      <dsp:nvSpPr>
        <dsp:cNvPr id="0" name=""/>
        <dsp:cNvSpPr/>
      </dsp:nvSpPr>
      <dsp:spPr>
        <a:xfrm>
          <a:off x="3135911" y="4756083"/>
          <a:ext cx="53141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60AB-1B42-4121-BAEF-37D3C0C7E34B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8B045-BE9F-45FF-93A0-ACF1E11C4E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5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60AB-1B42-4121-BAEF-37D3C0C7E34B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8B045-BE9F-45FF-93A0-ACF1E11C4E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1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60AB-1B42-4121-BAEF-37D3C0C7E34B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8B045-BE9F-45FF-93A0-ACF1E11C4E24}" type="slidenum">
              <a:rPr lang="en-US" smtClean="0"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4698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60AB-1B42-4121-BAEF-37D3C0C7E34B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8B045-BE9F-45FF-93A0-ACF1E11C4E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23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60AB-1B42-4121-BAEF-37D3C0C7E34B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8B045-BE9F-45FF-93A0-ACF1E11C4E24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7721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60AB-1B42-4121-BAEF-37D3C0C7E34B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8B045-BE9F-45FF-93A0-ACF1E11C4E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71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60AB-1B42-4121-BAEF-37D3C0C7E34B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8B045-BE9F-45FF-93A0-ACF1E11C4E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33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60AB-1B42-4121-BAEF-37D3C0C7E34B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8B045-BE9F-45FF-93A0-ACF1E11C4E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0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60AB-1B42-4121-BAEF-37D3C0C7E34B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8B045-BE9F-45FF-93A0-ACF1E11C4E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3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60AB-1B42-4121-BAEF-37D3C0C7E34B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8B045-BE9F-45FF-93A0-ACF1E11C4E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78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60AB-1B42-4121-BAEF-37D3C0C7E34B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8B045-BE9F-45FF-93A0-ACF1E11C4E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7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60AB-1B42-4121-BAEF-37D3C0C7E34B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8B045-BE9F-45FF-93A0-ACF1E11C4E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4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60AB-1B42-4121-BAEF-37D3C0C7E34B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8B045-BE9F-45FF-93A0-ACF1E11C4E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9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60AB-1B42-4121-BAEF-37D3C0C7E34B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8B045-BE9F-45FF-93A0-ACF1E11C4E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6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60AB-1B42-4121-BAEF-37D3C0C7E34B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8B045-BE9F-45FF-93A0-ACF1E11C4E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2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60AB-1B42-4121-BAEF-37D3C0C7E34B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8B045-BE9F-45FF-93A0-ACF1E11C4E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6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460AB-1B42-4121-BAEF-37D3C0C7E34B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58B045-BE9F-45FF-93A0-ACF1E11C4E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5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80FC2634-CC82-C7AD-82E5-DF2FFE39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873" y="-219945"/>
            <a:ext cx="6652130" cy="52229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7200" b="1" cap="all" dirty="0">
                <a:solidFill>
                  <a:srgbClr val="FFFFFF"/>
                </a:solidFill>
              </a:rPr>
              <a:t>Origen de</a:t>
            </a:r>
            <a:br>
              <a:rPr lang="en-US" sz="7200" b="1" cap="all" dirty="0">
                <a:solidFill>
                  <a:srgbClr val="FFFFFF"/>
                </a:solidFill>
              </a:rPr>
            </a:br>
            <a:r>
              <a:rPr lang="en-US" sz="7200" b="1" cap="all" dirty="0">
                <a:solidFill>
                  <a:srgbClr val="FFFFFF"/>
                </a:solidFill>
              </a:rPr>
              <a:t> las </a:t>
            </a:r>
            <a:r>
              <a:rPr lang="en-US" sz="7200" b="1" cap="all" dirty="0" err="1">
                <a:solidFill>
                  <a:srgbClr val="FFFFFF"/>
                </a:solidFill>
              </a:rPr>
              <a:t>cooperativas</a:t>
            </a:r>
            <a:r>
              <a:rPr lang="en-US" sz="7200" b="1" cap="all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1233529"/>
            <a:ext cx="3657909" cy="365790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66429" y="5654180"/>
            <a:ext cx="87513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Comité de Educación</a:t>
            </a:r>
            <a:endParaRPr lang="es-E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257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9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9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9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9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C683566-24F3-5F4F-8EAD-CF8B2A685C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18182"/>
          <a:stretch/>
        </p:blipFill>
        <p:spPr>
          <a:xfrm>
            <a:off x="-32884" y="-18515"/>
            <a:ext cx="12191999" cy="6857990"/>
          </a:xfrm>
          <a:prstGeom prst="rect">
            <a:avLst/>
          </a:prstGeom>
        </p:spPr>
      </p:pic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3167F201-EA3A-41F3-8305-5985A44A9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03" name="Parallelogram 102">
            <a:extLst>
              <a:ext uri="{FF2B5EF4-FFF2-40B4-BE49-F238E27FC236}">
                <a16:creationId xmlns:a16="http://schemas.microsoft.com/office/drawing/2014/main" id="{FFD44D11-B1C5-420A-9591-370DC8BAA1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9FF46BC6-C78D-47E7-87CF-A1DD38B02B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E3C958F-F320-49F4-9AB7-FD2F51A77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ectangle 23">
            <a:extLst>
              <a:ext uri="{FF2B5EF4-FFF2-40B4-BE49-F238E27FC236}">
                <a16:creationId xmlns:a16="http://schemas.microsoft.com/office/drawing/2014/main" id="{1C4DC544-6AEA-484E-A978-32384E2F9B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11" name="Rectangle 25">
            <a:extLst>
              <a:ext uri="{FF2B5EF4-FFF2-40B4-BE49-F238E27FC236}">
                <a16:creationId xmlns:a16="http://schemas.microsoft.com/office/drawing/2014/main" id="{A1F1470C-B594-449D-A8CD-EB7BC156F7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13" name="Isosceles Triangle 112">
            <a:extLst>
              <a:ext uri="{FF2B5EF4-FFF2-40B4-BE49-F238E27FC236}">
                <a16:creationId xmlns:a16="http://schemas.microsoft.com/office/drawing/2014/main" id="{B809F8B1-FE88-427F-98C6-1B8CFED802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F8B87A2-3834-312F-F473-F04298D93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424" y="1220736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 err="1"/>
              <a:t>Definición</a:t>
            </a:r>
            <a:r>
              <a:rPr lang="en-US" sz="5400" dirty="0"/>
              <a:t> de </a:t>
            </a:r>
            <a:r>
              <a:rPr lang="en-US" sz="5400" dirty="0" err="1"/>
              <a:t>Coopertaiva</a:t>
            </a:r>
            <a:r>
              <a:rPr lang="en-US" sz="5400" dirty="0"/>
              <a:t>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47A785-66E2-D72F-F054-98D28D3DA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5240" y="3834581"/>
            <a:ext cx="6001717" cy="201398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r">
              <a:lnSpc>
                <a:spcPct val="90000"/>
              </a:lnSpc>
            </a:pPr>
            <a:r>
              <a:rPr lang="en-US" sz="2400" dirty="0"/>
              <a:t>Una </a:t>
            </a:r>
            <a:r>
              <a:rPr lang="en-US" sz="2400" dirty="0" err="1"/>
              <a:t>cooperativa</a:t>
            </a:r>
            <a:r>
              <a:rPr lang="en-US" sz="2400" dirty="0"/>
              <a:t> es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asociación</a:t>
            </a:r>
            <a:r>
              <a:rPr lang="en-US" sz="2400" dirty="0"/>
              <a:t> </a:t>
            </a:r>
            <a:r>
              <a:rPr lang="en-US" sz="2400" dirty="0" err="1"/>
              <a:t>autónoma</a:t>
            </a:r>
            <a:r>
              <a:rPr lang="en-US" sz="2400" dirty="0"/>
              <a:t> de personas que se </a:t>
            </a:r>
            <a:r>
              <a:rPr lang="en-US" sz="2400" dirty="0" err="1"/>
              <a:t>unen</a:t>
            </a:r>
            <a:r>
              <a:rPr lang="en-US" sz="2400" dirty="0"/>
              <a:t> </a:t>
            </a:r>
            <a:r>
              <a:rPr lang="en-US" sz="2400" dirty="0" err="1"/>
              <a:t>voluntariamente</a:t>
            </a:r>
            <a:r>
              <a:rPr lang="en-US" sz="2400" dirty="0"/>
              <a:t> para </a:t>
            </a:r>
            <a:r>
              <a:rPr lang="en-US" sz="2400" dirty="0" err="1"/>
              <a:t>satisfacer</a:t>
            </a:r>
            <a:r>
              <a:rPr lang="en-US" sz="2400" dirty="0"/>
              <a:t> sus </a:t>
            </a:r>
            <a:r>
              <a:rPr lang="en-US" sz="2400" dirty="0" err="1"/>
              <a:t>necesidades</a:t>
            </a:r>
            <a:r>
              <a:rPr lang="en-US" sz="2400" dirty="0"/>
              <a:t> y </a:t>
            </a:r>
            <a:r>
              <a:rPr lang="en-US" sz="2400" dirty="0" err="1"/>
              <a:t>aspiraciones</a:t>
            </a:r>
            <a:r>
              <a:rPr lang="en-US" sz="2400" dirty="0"/>
              <a:t> </a:t>
            </a:r>
            <a:r>
              <a:rPr lang="en-US" sz="2400" dirty="0" err="1" smtClean="0"/>
              <a:t>económicas</a:t>
            </a:r>
            <a:r>
              <a:rPr lang="en-US" sz="2400" dirty="0" smtClean="0"/>
              <a:t> </a:t>
            </a:r>
            <a:r>
              <a:rPr lang="en-US" sz="2400" dirty="0" err="1"/>
              <a:t>sociales</a:t>
            </a:r>
            <a:r>
              <a:rPr lang="en-US" sz="2400" dirty="0"/>
              <a:t> y </a:t>
            </a:r>
            <a:r>
              <a:rPr lang="en-US" sz="2400" dirty="0" err="1"/>
              <a:t>culturales</a:t>
            </a:r>
            <a:r>
              <a:rPr lang="en-US" sz="2400" dirty="0"/>
              <a:t> </a:t>
            </a:r>
            <a:r>
              <a:rPr lang="en-US" sz="2400" dirty="0" err="1"/>
              <a:t>comunes</a:t>
            </a:r>
            <a:r>
              <a:rPr lang="en-US" sz="2400" dirty="0"/>
              <a:t> a </a:t>
            </a:r>
            <a:r>
              <a:rPr lang="en-US" sz="2400" dirty="0" err="1"/>
              <a:t>través</a:t>
            </a:r>
            <a:r>
              <a:rPr lang="en-US" sz="2400" dirty="0"/>
              <a:t> de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empresa</a:t>
            </a:r>
            <a:r>
              <a:rPr lang="en-US" sz="2400" dirty="0"/>
              <a:t> de </a:t>
            </a:r>
            <a:r>
              <a:rPr lang="en-US" sz="2400" dirty="0" err="1"/>
              <a:t>propiedad</a:t>
            </a:r>
            <a:r>
              <a:rPr lang="en-US" sz="2400" dirty="0"/>
              <a:t> </a:t>
            </a:r>
            <a:r>
              <a:rPr lang="en-US" sz="2400" dirty="0" err="1"/>
              <a:t>conjunta</a:t>
            </a:r>
            <a:r>
              <a:rPr lang="en-US" sz="2400" dirty="0"/>
              <a:t> y </a:t>
            </a:r>
            <a:r>
              <a:rPr lang="en-US" sz="2400" dirty="0" err="1"/>
              <a:t>democráticamente</a:t>
            </a:r>
            <a:r>
              <a:rPr lang="en-US" sz="2400" dirty="0"/>
              <a:t> </a:t>
            </a:r>
            <a:r>
              <a:rPr lang="en-US" sz="2400" dirty="0" err="1"/>
              <a:t>gestionada</a:t>
            </a:r>
            <a:r>
              <a:rPr lang="en-US" sz="2400" dirty="0"/>
              <a:t>.</a:t>
            </a:r>
          </a:p>
        </p:txBody>
      </p:sp>
      <p:sp>
        <p:nvSpPr>
          <p:cNvPr id="115" name="Rectangle 27">
            <a:extLst>
              <a:ext uri="{FF2B5EF4-FFF2-40B4-BE49-F238E27FC236}">
                <a16:creationId xmlns:a16="http://schemas.microsoft.com/office/drawing/2014/main" id="{2050D290-680D-48D7-9488-498F59E54F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17" name="Rectangle 28">
            <a:extLst>
              <a:ext uri="{FF2B5EF4-FFF2-40B4-BE49-F238E27FC236}">
                <a16:creationId xmlns:a16="http://schemas.microsoft.com/office/drawing/2014/main" id="{E8C81616-E276-41D8-92C5-1C891FE995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19" name="Rectangle 29">
            <a:extLst>
              <a:ext uri="{FF2B5EF4-FFF2-40B4-BE49-F238E27FC236}">
                <a16:creationId xmlns:a16="http://schemas.microsoft.com/office/drawing/2014/main" id="{86BBDB21-2BF1-4C2F-A790-19FBC789C3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21" name="Isosceles Triangle 120">
            <a:extLst>
              <a:ext uri="{FF2B5EF4-FFF2-40B4-BE49-F238E27FC236}">
                <a16:creationId xmlns:a16="http://schemas.microsoft.com/office/drawing/2014/main" id="{E78FF87C-9F4A-4F75-998D-3ECB6543B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4" name="Picture 17">
            <a:extLst>
              <a:ext uri="{FF2B5EF4-FFF2-40B4-BE49-F238E27FC236}">
                <a16:creationId xmlns:a16="http://schemas.microsoft.com/office/drawing/2014/main" id="{5DE9B3C6-0CC3-7C58-F7A9-BBD6B57386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79302" y="64768"/>
            <a:ext cx="2088536" cy="168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32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1199408" y="1791908"/>
            <a:ext cx="1985185" cy="1719180"/>
            <a:chOff x="0" y="0"/>
            <a:chExt cx="3619627" cy="31346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106727" y="-90188"/>
            <a:ext cx="2801010" cy="2425687"/>
            <a:chOff x="0" y="0"/>
            <a:chExt cx="3619627" cy="313461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829293" y="-637435"/>
            <a:ext cx="1654260" cy="1432597"/>
            <a:chOff x="0" y="0"/>
            <a:chExt cx="3619627" cy="313461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  <p:txBody>
            <a:bodyPr/>
            <a:lstStyle/>
            <a:p>
              <a:endParaRPr lang="es-MX"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19831"/>
            <a:ext cx="2088536" cy="1685304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233279" y="2882746"/>
            <a:ext cx="9250274" cy="618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A181"/>
                </a:solidFill>
                <a:latin typeface="Fira Sans Medium"/>
              </a:rPr>
              <a:t>1844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087062" y="822821"/>
            <a:ext cx="6790988" cy="1813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20"/>
              </a:lnSpc>
              <a:spcBef>
                <a:spcPct val="0"/>
              </a:spcBef>
            </a:pPr>
            <a:r>
              <a:rPr lang="en-US" sz="5334" b="1" spc="-39" dirty="0" err="1">
                <a:solidFill>
                  <a:srgbClr val="000000"/>
                </a:solidFill>
                <a:latin typeface="Fira Sans Medium"/>
              </a:rPr>
              <a:t>Primeras</a:t>
            </a:r>
            <a:r>
              <a:rPr lang="en-US" sz="5334" b="1" spc="-39" dirty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5334" b="1" spc="-39" dirty="0" err="1" smtClean="0">
                <a:solidFill>
                  <a:srgbClr val="000000"/>
                </a:solidFill>
                <a:latin typeface="Fira Sans Medium"/>
              </a:rPr>
              <a:t>cooperativas</a:t>
            </a:r>
            <a:r>
              <a:rPr lang="en-US" sz="5334" b="1" spc="-39" dirty="0" smtClean="0">
                <a:solidFill>
                  <a:srgbClr val="000000"/>
                </a:solidFill>
                <a:latin typeface="Fira Sans Medium"/>
              </a:rPr>
              <a:t> </a:t>
            </a:r>
            <a:r>
              <a:rPr lang="en-US" sz="5334" b="1" spc="-39" dirty="0" err="1" smtClean="0">
                <a:solidFill>
                  <a:srgbClr val="000000"/>
                </a:solidFill>
                <a:latin typeface="Fira Sans Medium"/>
              </a:rPr>
              <a:t>en</a:t>
            </a:r>
            <a:r>
              <a:rPr lang="en-US" sz="5334" b="1" spc="-39" dirty="0" smtClean="0">
                <a:solidFill>
                  <a:srgbClr val="000000"/>
                </a:solidFill>
                <a:latin typeface="Fira Sans Medium"/>
              </a:rPr>
              <a:t> el</a:t>
            </a:r>
          </a:p>
          <a:p>
            <a:pPr>
              <a:lnSpc>
                <a:spcPts val="4720"/>
              </a:lnSpc>
              <a:spcBef>
                <a:spcPct val="0"/>
              </a:spcBef>
            </a:pPr>
            <a:r>
              <a:rPr lang="en-US" sz="5334" b="1" spc="-39" dirty="0" err="1" smtClean="0">
                <a:solidFill>
                  <a:srgbClr val="000000"/>
                </a:solidFill>
                <a:latin typeface="Fira Sans Medium"/>
              </a:rPr>
              <a:t>mundo</a:t>
            </a:r>
            <a:r>
              <a:rPr lang="en-US" sz="5334" b="1" spc="-39" dirty="0" smtClean="0">
                <a:solidFill>
                  <a:srgbClr val="000000"/>
                </a:solidFill>
                <a:latin typeface="Fira Sans Medium"/>
              </a:rPr>
              <a:t>  </a:t>
            </a:r>
            <a:endParaRPr lang="en-US" sz="5334" b="1" spc="-39" dirty="0">
              <a:solidFill>
                <a:srgbClr val="000000"/>
              </a:solidFill>
              <a:latin typeface="Fira Sans Medium"/>
            </a:endParaRPr>
          </a:p>
        </p:txBody>
      </p:sp>
      <p:sp>
        <p:nvSpPr>
          <p:cNvPr id="38" name="Marcador de texto 37">
            <a:extLst>
              <a:ext uri="{FF2B5EF4-FFF2-40B4-BE49-F238E27FC236}">
                <a16:creationId xmlns:a16="http://schemas.microsoft.com/office/drawing/2014/main" id="{DE048160-70C4-71FD-DF53-FBEBA42DA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67" y="3667324"/>
            <a:ext cx="8596668" cy="1570962"/>
          </a:xfrm>
        </p:spPr>
        <p:txBody>
          <a:bodyPr>
            <a:normAutofit fontScale="92500" lnSpcReduction="10000"/>
          </a:bodyPr>
          <a:lstStyle/>
          <a:p>
            <a:r>
              <a:rPr lang="es-MX" sz="2800" b="1" dirty="0"/>
              <a:t>El movimiento cooperativo moderno comenzó con los pioneros de Rockdale en </a:t>
            </a:r>
            <a:r>
              <a:rPr lang="es-MX" sz="2800" b="1" dirty="0" smtClean="0"/>
              <a:t>Lancashire en </a:t>
            </a:r>
            <a:r>
              <a:rPr lang="es-MX" sz="2800" b="1" dirty="0"/>
              <a:t>Inglaterra , también surgieron en Francia y Alemania durante la revolución industrial.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F218DC-D7BB-CD8F-FDCE-111D6A50B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89" y="15081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F2EB7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400" b="1" dirty="0" err="1">
                <a:solidFill>
                  <a:srgbClr val="F2EB7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Qué</a:t>
            </a:r>
            <a:r>
              <a:rPr lang="en-US" sz="4400" b="1" dirty="0">
                <a:solidFill>
                  <a:srgbClr val="F2EB7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son </a:t>
            </a:r>
            <a:r>
              <a:rPr lang="en-US" sz="4400" b="1" dirty="0" err="1">
                <a:solidFill>
                  <a:srgbClr val="F2EB7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los</a:t>
            </a:r>
            <a:r>
              <a:rPr lang="en-US" sz="4400" b="1" dirty="0">
                <a:solidFill>
                  <a:srgbClr val="F2EB7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4400" b="1" dirty="0" err="1">
                <a:solidFill>
                  <a:srgbClr val="F2EB7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principios</a:t>
            </a:r>
            <a:r>
              <a:rPr lang="en-US" sz="4400" b="1" dirty="0">
                <a:solidFill>
                  <a:srgbClr val="F2EB7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 </a:t>
            </a:r>
            <a:r>
              <a:rPr lang="en-US" sz="4400" b="1" dirty="0" err="1">
                <a:solidFill>
                  <a:srgbClr val="F2EB7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Cooperativos</a:t>
            </a:r>
            <a:r>
              <a:rPr lang="en-US" sz="4400" b="1" dirty="0">
                <a:solidFill>
                  <a:srgbClr val="F2EB7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?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BED82DB0-8BF7-101F-42DE-A904D303FA69}"/>
              </a:ext>
            </a:extLst>
          </p:cNvPr>
          <p:cNvCxnSpPr/>
          <p:nvPr/>
        </p:nvCxnSpPr>
        <p:spPr>
          <a:xfrm>
            <a:off x="838200" y="1457325"/>
            <a:ext cx="10648950" cy="0"/>
          </a:xfrm>
          <a:prstGeom prst="straightConnector1">
            <a:avLst/>
          </a:prstGeom>
          <a:ln>
            <a:solidFill>
              <a:srgbClr val="F2EB7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2" name="CuadroTexto 2">
            <a:extLst>
              <a:ext uri="{FF2B5EF4-FFF2-40B4-BE49-F238E27FC236}">
                <a16:creationId xmlns:a16="http://schemas.microsoft.com/office/drawing/2014/main" id="{F633D544-601E-9C43-1097-22138CAA5E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7024511"/>
              </p:ext>
            </p:extLst>
          </p:nvPr>
        </p:nvGraphicFramePr>
        <p:xfrm>
          <a:off x="265471" y="1725566"/>
          <a:ext cx="13081819" cy="421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663DB632-BA92-F891-9D74-6D31583654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557" y="4587907"/>
            <a:ext cx="2724443" cy="219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92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F218DC-D7BB-CD8F-FDCE-111D6A50B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2EB7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Principios</a:t>
            </a:r>
            <a:r>
              <a:rPr lang="en-US" b="1" dirty="0">
                <a:solidFill>
                  <a:srgbClr val="F2EB7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b="1" dirty="0" err="1">
                <a:solidFill>
                  <a:srgbClr val="F2EB7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Cooperativos</a:t>
            </a:r>
            <a:endParaRPr lang="en-US" b="1" dirty="0">
              <a:solidFill>
                <a:srgbClr val="F2EB72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1F357555-E3F9-D263-4396-C16C1413E143}"/>
              </a:ext>
            </a:extLst>
          </p:cNvPr>
          <p:cNvCxnSpPr/>
          <p:nvPr/>
        </p:nvCxnSpPr>
        <p:spPr>
          <a:xfrm>
            <a:off x="838200" y="1457325"/>
            <a:ext cx="10648950" cy="0"/>
          </a:xfrm>
          <a:prstGeom prst="straightConnector1">
            <a:avLst/>
          </a:prstGeom>
          <a:ln>
            <a:solidFill>
              <a:srgbClr val="F2EB7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2" name="CuadroTexto 5">
            <a:extLst>
              <a:ext uri="{FF2B5EF4-FFF2-40B4-BE49-F238E27FC236}">
                <a16:creationId xmlns:a16="http://schemas.microsoft.com/office/drawing/2014/main" id="{34E16A2F-B892-B89A-25D9-3F166F5ABB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291236"/>
              </p:ext>
            </p:extLst>
          </p:nvPr>
        </p:nvGraphicFramePr>
        <p:xfrm>
          <a:off x="1131377" y="1457326"/>
          <a:ext cx="10244380" cy="4791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3C3AD221-34DB-6C0F-9BD9-DB1C8E1027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704" y="0"/>
            <a:ext cx="2724443" cy="219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8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F218DC-D7BB-CD8F-FDCE-111D6A50B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2EB7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Valores</a:t>
            </a:r>
            <a:r>
              <a:rPr lang="en-US" b="1" dirty="0">
                <a:solidFill>
                  <a:srgbClr val="F2EB7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b="1" dirty="0" err="1">
                <a:solidFill>
                  <a:srgbClr val="F2EB7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Cooperativos</a:t>
            </a:r>
            <a:endParaRPr lang="en-US" b="1" dirty="0">
              <a:solidFill>
                <a:srgbClr val="F2EB72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ADF42FF9-1933-7FFC-5284-633EB7255997}"/>
              </a:ext>
            </a:extLst>
          </p:cNvPr>
          <p:cNvCxnSpPr/>
          <p:nvPr/>
        </p:nvCxnSpPr>
        <p:spPr>
          <a:xfrm>
            <a:off x="838200" y="1457325"/>
            <a:ext cx="10648950" cy="0"/>
          </a:xfrm>
          <a:prstGeom prst="straightConnector1">
            <a:avLst/>
          </a:prstGeom>
          <a:ln>
            <a:solidFill>
              <a:srgbClr val="F2EB7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CuadroTexto 2">
            <a:extLst>
              <a:ext uri="{FF2B5EF4-FFF2-40B4-BE49-F238E27FC236}">
                <a16:creationId xmlns:a16="http://schemas.microsoft.com/office/drawing/2014/main" id="{1BA08874-4A65-E460-B709-CF23B5A151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4994775"/>
              </p:ext>
            </p:extLst>
          </p:nvPr>
        </p:nvGraphicFramePr>
        <p:xfrm>
          <a:off x="2674680" y="1720642"/>
          <a:ext cx="8460351" cy="4794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7A885767-52C8-9327-97E9-9A1222E71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845863"/>
            <a:ext cx="2493569" cy="201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66969AA-2DB1-4C5B-9704-F6195CE4E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04" r="18576" b="-1"/>
          <a:stretch/>
        </p:blipFill>
        <p:spPr>
          <a:xfrm>
            <a:off x="5790353" y="-9187"/>
            <a:ext cx="6401647" cy="6852994"/>
          </a:xfrm>
          <a:custGeom>
            <a:avLst/>
            <a:gdLst/>
            <a:ahLst/>
            <a:cxnLst/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7C504CB8-3C5A-91D0-7F7F-36CB27101F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096"/>
          <a:stretch/>
        </p:blipFill>
        <p:spPr>
          <a:xfrm>
            <a:off x="8732741" y="-168434"/>
            <a:ext cx="3305756" cy="2479928"/>
          </a:xfrm>
          <a:custGeom>
            <a:avLst/>
            <a:gdLst/>
            <a:ahLst/>
            <a:cxnLst/>
            <a:rect l="l" t="t" r="r" b="b"/>
            <a:pathLst>
              <a:path w="9141744" h="6858000">
                <a:moveTo>
                  <a:pt x="0" y="0"/>
                </a:moveTo>
                <a:lnTo>
                  <a:pt x="5969936" y="0"/>
                </a:lnTo>
                <a:lnTo>
                  <a:pt x="9141744" y="6848619"/>
                </a:lnTo>
                <a:lnTo>
                  <a:pt x="9141744" y="6852966"/>
                </a:lnTo>
                <a:lnTo>
                  <a:pt x="5615641" y="6852966"/>
                </a:lnTo>
                <a:lnTo>
                  <a:pt x="5615641" y="6852967"/>
                </a:lnTo>
                <a:lnTo>
                  <a:pt x="9141744" y="6852967"/>
                </a:lnTo>
                <a:lnTo>
                  <a:pt x="914174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C269CF54-E800-6C6A-CC66-F0989542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08" y="42016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s-MX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Evolución </a:t>
            </a:r>
            <a:br>
              <a:rPr lang="es-MX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s-MX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 Reconocimiento del cooperativismo 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908E17FA-50AA-5A1E-0E46-6B448BFAC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2884" y="4905770"/>
            <a:ext cx="2364864" cy="576262"/>
          </a:xfrm>
        </p:spPr>
        <p:txBody>
          <a:bodyPr/>
          <a:lstStyle/>
          <a:p>
            <a:r>
              <a:rPr lang="es-MX" dirty="0"/>
              <a:t>1895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08BCFA9-DE1E-71C2-8229-D9A896B60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1112" y="5475275"/>
            <a:ext cx="2477277" cy="1200330"/>
          </a:xfrm>
        </p:spPr>
        <p:txBody>
          <a:bodyPr/>
          <a:lstStyle/>
          <a:p>
            <a:r>
              <a:rPr lang="es-MX" dirty="0"/>
              <a:t>Fundación de la Alianza Cooperativa Internacional (ACI)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9461A3C-13B0-F406-7C41-C67288955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60527" y="3998899"/>
            <a:ext cx="1971281" cy="576262"/>
          </a:xfrm>
        </p:spPr>
        <p:txBody>
          <a:bodyPr/>
          <a:lstStyle/>
          <a:p>
            <a:r>
              <a:rPr lang="es-MX" dirty="0"/>
              <a:t>1995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95A292B0-10FF-655E-DB55-55DC39F80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28389" y="4646110"/>
            <a:ext cx="2364863" cy="1330690"/>
          </a:xfrm>
        </p:spPr>
        <p:txBody>
          <a:bodyPr/>
          <a:lstStyle/>
          <a:p>
            <a:r>
              <a:rPr lang="es-MX" dirty="0"/>
              <a:t>Declaración de identidad Cooperativa por la ACI.</a:t>
            </a:r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E7E2D8C4-E31D-DBDD-0003-6465CC5613D2}"/>
              </a:ext>
            </a:extLst>
          </p:cNvPr>
          <p:cNvSpPr txBox="1">
            <a:spLocks/>
          </p:cNvSpPr>
          <p:nvPr/>
        </p:nvSpPr>
        <p:spPr>
          <a:xfrm>
            <a:off x="5166139" y="3129179"/>
            <a:ext cx="1774924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2016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DA2F44A-9268-E9D5-EFDA-A59258E17F4F}"/>
              </a:ext>
            </a:extLst>
          </p:cNvPr>
          <p:cNvSpPr txBox="1"/>
          <p:nvPr/>
        </p:nvSpPr>
        <p:spPr>
          <a:xfrm>
            <a:off x="4956075" y="3705441"/>
            <a:ext cx="3577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UNESCO declaro al movimiento cooperativo Patrimonio Inmaterial de la Humanidad </a:t>
            </a:r>
          </a:p>
        </p:txBody>
      </p:sp>
      <p:sp>
        <p:nvSpPr>
          <p:cNvPr id="14" name="Marcador de texto 8">
            <a:extLst>
              <a:ext uri="{FF2B5EF4-FFF2-40B4-BE49-F238E27FC236}">
                <a16:creationId xmlns:a16="http://schemas.microsoft.com/office/drawing/2014/main" id="{4DA8D9EB-BD87-4631-25CF-3D3A68354A4F}"/>
              </a:ext>
            </a:extLst>
          </p:cNvPr>
          <p:cNvSpPr txBox="1">
            <a:spLocks/>
          </p:cNvSpPr>
          <p:nvPr/>
        </p:nvSpPr>
        <p:spPr>
          <a:xfrm>
            <a:off x="8111759" y="2228485"/>
            <a:ext cx="4185618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2000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AD2B649-364B-A427-F49D-F710A8782727}"/>
              </a:ext>
            </a:extLst>
          </p:cNvPr>
          <p:cNvSpPr txBox="1"/>
          <p:nvPr/>
        </p:nvSpPr>
        <p:spPr>
          <a:xfrm>
            <a:off x="8111759" y="2710869"/>
            <a:ext cx="3577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CACTIUSA DE  RL </a:t>
            </a:r>
          </a:p>
          <a:p>
            <a:r>
              <a:rPr lang="es-MX" dirty="0"/>
              <a:t>Somos afiliados  de la CCC-CA</a:t>
            </a:r>
          </a:p>
          <a:p>
            <a:r>
              <a:rPr lang="es-MX" dirty="0"/>
              <a:t>Confederación de Cooperativas del Caribe, Centro y Suramérica</a:t>
            </a:r>
          </a:p>
        </p:txBody>
      </p:sp>
    </p:spTree>
    <p:extLst>
      <p:ext uri="{BB962C8B-B14F-4D97-AF65-F5344CB8AC3E}">
        <p14:creationId xmlns:p14="http://schemas.microsoft.com/office/powerpoint/2010/main" val="2163307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DE4E90-E974-D8BB-1502-C39A8916F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116529"/>
            <a:ext cx="10592174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b="1" dirty="0">
                <a:solidFill>
                  <a:srgbClr val="F2EB7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Gracias</a:t>
            </a:r>
          </a:p>
        </p:txBody>
      </p:sp>
      <p:pic>
        <p:nvPicPr>
          <p:cNvPr id="3" name="Imagen 2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ED877178-F7B5-2500-BC7A-8FEF40798B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82" b="19755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D7045C92-7252-881B-0C65-0467DAF607D4}"/>
              </a:ext>
            </a:extLst>
          </p:cNvPr>
          <p:cNvCxnSpPr/>
          <p:nvPr/>
        </p:nvCxnSpPr>
        <p:spPr>
          <a:xfrm>
            <a:off x="804672" y="5848350"/>
            <a:ext cx="10648950" cy="0"/>
          </a:xfrm>
          <a:prstGeom prst="straightConnector1">
            <a:avLst/>
          </a:prstGeom>
          <a:ln>
            <a:solidFill>
              <a:srgbClr val="F2EB7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14DE55AA-8DDD-EA76-B6E3-BE05B3D81803}"/>
              </a:ext>
            </a:extLst>
          </p:cNvPr>
          <p:cNvGrpSpPr/>
          <p:nvPr/>
        </p:nvGrpSpPr>
        <p:grpSpPr>
          <a:xfrm>
            <a:off x="5156262" y="4883875"/>
            <a:ext cx="1876425" cy="1752599"/>
            <a:chOff x="219075" y="123825"/>
            <a:chExt cx="2314575" cy="219108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42EB2F4-0884-585D-4157-36E09E5BB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1" y="379209"/>
              <a:ext cx="1712764" cy="1773442"/>
            </a:xfrm>
            <a:prstGeom prst="rect">
              <a:avLst/>
            </a:prstGeom>
          </p:spPr>
        </p:pic>
        <p:sp>
          <p:nvSpPr>
            <p:cNvPr id="7" name="Círculo: vacío 6">
              <a:extLst>
                <a:ext uri="{FF2B5EF4-FFF2-40B4-BE49-F238E27FC236}">
                  <a16:creationId xmlns:a16="http://schemas.microsoft.com/office/drawing/2014/main" id="{2210C696-1255-7532-2C4A-2856309FE386}"/>
                </a:ext>
              </a:extLst>
            </p:cNvPr>
            <p:cNvSpPr/>
            <p:nvPr/>
          </p:nvSpPr>
          <p:spPr>
            <a:xfrm>
              <a:off x="219075" y="123825"/>
              <a:ext cx="2314575" cy="2191080"/>
            </a:xfrm>
            <a:prstGeom prst="donut">
              <a:avLst>
                <a:gd name="adj" fmla="val 8079"/>
              </a:avLst>
            </a:prstGeom>
            <a:solidFill>
              <a:srgbClr val="486753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C781B858-31AC-797F-2C01-CDB6F02D9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6" y="357431"/>
            <a:ext cx="2738278" cy="22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471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Faceta</Template>
  <TotalTime>518</TotalTime>
  <Words>221</Words>
  <Application>Microsoft Office PowerPoint</Application>
  <PresentationFormat>Panorámica</PresentationFormat>
  <Paragraphs>38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Fira Sans Medium</vt:lpstr>
      <vt:lpstr>Segoe UI Black</vt:lpstr>
      <vt:lpstr>Trebuchet MS</vt:lpstr>
      <vt:lpstr>Wingdings 3</vt:lpstr>
      <vt:lpstr>Faceta</vt:lpstr>
      <vt:lpstr>Origen de  las cooperativas </vt:lpstr>
      <vt:lpstr>Definición de Coopertaiva </vt:lpstr>
      <vt:lpstr>Presentación de PowerPoint</vt:lpstr>
      <vt:lpstr> Qué son los principios  Cooperativos?</vt:lpstr>
      <vt:lpstr>Principios Cooperativos</vt:lpstr>
      <vt:lpstr>Valores Cooperativos</vt:lpstr>
      <vt:lpstr>Evolución  y Reconocimiento del cooperativismo 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Hola</dc:title>
  <dc:creator>Bessy de Avendaño</dc:creator>
  <cp:lastModifiedBy>Julia Lisbeth Monico de Giron</cp:lastModifiedBy>
  <cp:revision>39</cp:revision>
  <dcterms:created xsi:type="dcterms:W3CDTF">2022-08-30T04:01:24Z</dcterms:created>
  <dcterms:modified xsi:type="dcterms:W3CDTF">2024-08-29T21:33:48Z</dcterms:modified>
</cp:coreProperties>
</file>